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3" r:id="rId3"/>
    <p:sldId id="275" r:id="rId4"/>
    <p:sldId id="333" r:id="rId5"/>
    <p:sldId id="334" r:id="rId6"/>
    <p:sldId id="277" r:id="rId7"/>
    <p:sldId id="278" r:id="rId8"/>
    <p:sldId id="279" r:id="rId9"/>
    <p:sldId id="280" r:id="rId10"/>
    <p:sldId id="332" r:id="rId11"/>
    <p:sldId id="312" r:id="rId12"/>
    <p:sldId id="313" r:id="rId13"/>
    <p:sldId id="301" r:id="rId14"/>
    <p:sldId id="302" r:id="rId15"/>
    <p:sldId id="331" r:id="rId16"/>
    <p:sldId id="314" r:id="rId17"/>
    <p:sldId id="311" r:id="rId18"/>
    <p:sldId id="315" r:id="rId19"/>
    <p:sldId id="257" r:id="rId20"/>
    <p:sldId id="316" r:id="rId21"/>
    <p:sldId id="317" r:id="rId22"/>
    <p:sldId id="318" r:id="rId23"/>
    <p:sldId id="319" r:id="rId24"/>
    <p:sldId id="320" r:id="rId25"/>
    <p:sldId id="261" r:id="rId26"/>
    <p:sldId id="258" r:id="rId27"/>
    <p:sldId id="262" r:id="rId28"/>
    <p:sldId id="259" r:id="rId29"/>
    <p:sldId id="263" r:id="rId30"/>
    <p:sldId id="264" r:id="rId31"/>
    <p:sldId id="265" r:id="rId32"/>
    <p:sldId id="266" r:id="rId33"/>
    <p:sldId id="260" r:id="rId34"/>
    <p:sldId id="267" r:id="rId35"/>
    <p:sldId id="268" r:id="rId36"/>
    <p:sldId id="269" r:id="rId37"/>
    <p:sldId id="270" r:id="rId38"/>
    <p:sldId id="271" r:id="rId39"/>
    <p:sldId id="272" r:id="rId40"/>
    <p:sldId id="322" r:id="rId41"/>
    <p:sldId id="323" r:id="rId42"/>
    <p:sldId id="324" r:id="rId43"/>
    <p:sldId id="325" r:id="rId44"/>
    <p:sldId id="326" r:id="rId45"/>
    <p:sldId id="327" r:id="rId46"/>
    <p:sldId id="328" r:id="rId47"/>
    <p:sldId id="335" r:id="rId48"/>
    <p:sldId id="336" r:id="rId49"/>
    <p:sldId id="329" r:id="rId50"/>
    <p:sldId id="3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7"/>
    <p:restoredTop sz="93963" autoAdjust="0"/>
  </p:normalViewPr>
  <p:slideViewPr>
    <p:cSldViewPr snapToGrid="0" snapToObjects="1">
      <p:cViewPr varScale="1">
        <p:scale>
          <a:sx n="86" d="100"/>
          <a:sy n="86" d="100"/>
        </p:scale>
        <p:origin x="61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F72011-E081-446A-863B-10FCA685B1DF}"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7B165F3-16CA-458A-B31C-DCE7C0724C69}">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Motivation</a:t>
          </a:r>
        </a:p>
      </dgm:t>
    </dgm:pt>
    <dgm:pt modelId="{9A4A30B8-D43C-4230-9400-349B9B8BAB9E}" type="parTrans" cxnId="{5A045DBD-096D-4583-90B5-D031A8BF6C48}">
      <dgm:prSet/>
      <dgm:spPr/>
      <dgm:t>
        <a:bodyPr/>
        <a:lstStyle/>
        <a:p>
          <a:endParaRPr lang="en-US"/>
        </a:p>
      </dgm:t>
    </dgm:pt>
    <dgm:pt modelId="{1C92BFF8-B13F-405D-B17F-35790C56C42D}" type="sibTrans" cxnId="{5A045DBD-096D-4583-90B5-D031A8BF6C48}">
      <dgm:prSet/>
      <dgm:spPr/>
      <dgm:t>
        <a:bodyPr/>
        <a:lstStyle/>
        <a:p>
          <a:endParaRPr lang="en-US"/>
        </a:p>
      </dgm:t>
    </dgm:pt>
    <dgm:pt modelId="{78ED2E70-9ADB-44C0-9AEF-B2D9E3859EB5}">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Problem</a:t>
          </a:r>
          <a:r>
            <a:rPr lang="en-US" dirty="0"/>
            <a:t> </a:t>
          </a:r>
          <a:r>
            <a:rPr lang="en-US" dirty="0">
              <a:latin typeface="Times New Roman" panose="02020603050405020304" pitchFamily="18" charset="0"/>
              <a:ea typeface="Tahoma" panose="020B0604030504040204" pitchFamily="34" charset="0"/>
              <a:cs typeface="Times New Roman" panose="02020603050405020304" pitchFamily="18" charset="0"/>
            </a:rPr>
            <a:t>Statement</a:t>
          </a:r>
        </a:p>
      </dgm:t>
    </dgm:pt>
    <dgm:pt modelId="{F6400D51-335C-49CF-895A-406668FFA738}" type="parTrans" cxnId="{4F2C7C13-3951-4660-8B06-02CFABEAE7E6}">
      <dgm:prSet/>
      <dgm:spPr/>
      <dgm:t>
        <a:bodyPr/>
        <a:lstStyle/>
        <a:p>
          <a:endParaRPr lang="en-US"/>
        </a:p>
      </dgm:t>
    </dgm:pt>
    <dgm:pt modelId="{FD2A88B2-28DD-4CC7-A3C1-9902EA5AE1A1}" type="sibTrans" cxnId="{4F2C7C13-3951-4660-8B06-02CFABEAE7E6}">
      <dgm:prSet/>
      <dgm:spPr/>
      <dgm:t>
        <a:bodyPr/>
        <a:lstStyle/>
        <a:p>
          <a:endParaRPr lang="en-US"/>
        </a:p>
      </dgm:t>
    </dgm:pt>
    <dgm:pt modelId="{FE80F38F-99CC-4B97-B66C-83CF626670DA}">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Benefits of Medicinal Plants</a:t>
          </a:r>
        </a:p>
      </dgm:t>
    </dgm:pt>
    <dgm:pt modelId="{92AE1348-5FA0-456A-BC3A-0DC45500D809}" type="parTrans" cxnId="{99F8AD60-43A3-46FC-916E-598080490A56}">
      <dgm:prSet/>
      <dgm:spPr/>
      <dgm:t>
        <a:bodyPr/>
        <a:lstStyle/>
        <a:p>
          <a:endParaRPr lang="en-US"/>
        </a:p>
      </dgm:t>
    </dgm:pt>
    <dgm:pt modelId="{08546E05-E8E5-4879-B73B-DCA5DDB189AC}" type="sibTrans" cxnId="{99F8AD60-43A3-46FC-916E-598080490A56}">
      <dgm:prSet/>
      <dgm:spPr/>
      <dgm:t>
        <a:bodyPr/>
        <a:lstStyle/>
        <a:p>
          <a:endParaRPr lang="en-US"/>
        </a:p>
      </dgm:t>
    </dgm:pt>
    <dgm:pt modelId="{F055E6AF-EA13-4DD2-9AB2-598B17CE0128}">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Literature Review</a:t>
          </a:r>
        </a:p>
      </dgm:t>
    </dgm:pt>
    <dgm:pt modelId="{4346AB1E-FDC9-4DAD-BC5A-36765F98B701}" type="parTrans" cxnId="{F16DDAA3-6D7B-4BE4-BAD0-24E853B000AF}">
      <dgm:prSet/>
      <dgm:spPr/>
      <dgm:t>
        <a:bodyPr/>
        <a:lstStyle/>
        <a:p>
          <a:endParaRPr lang="en-US"/>
        </a:p>
      </dgm:t>
    </dgm:pt>
    <dgm:pt modelId="{C3B9E699-398F-4CBB-9479-5C0A91A92F3E}" type="sibTrans" cxnId="{F16DDAA3-6D7B-4BE4-BAD0-24E853B000AF}">
      <dgm:prSet/>
      <dgm:spPr/>
      <dgm:t>
        <a:bodyPr/>
        <a:lstStyle/>
        <a:p>
          <a:endParaRPr lang="en-US"/>
        </a:p>
      </dgm:t>
    </dgm:pt>
    <dgm:pt modelId="{A66F8EBB-6002-42A8-A23A-2AC04BAF90E5}">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Architecture</a:t>
          </a:r>
        </a:p>
      </dgm:t>
    </dgm:pt>
    <dgm:pt modelId="{BF2AA334-84BC-4F67-84E3-5498E3C69CBD}" type="parTrans" cxnId="{ADB305A2-ABE7-4B52-94B3-027590641883}">
      <dgm:prSet/>
      <dgm:spPr/>
      <dgm:t>
        <a:bodyPr/>
        <a:lstStyle/>
        <a:p>
          <a:endParaRPr lang="en-US"/>
        </a:p>
      </dgm:t>
    </dgm:pt>
    <dgm:pt modelId="{B94F9B72-71FB-4A09-8A62-C5411726B8AA}" type="sibTrans" cxnId="{ADB305A2-ABE7-4B52-94B3-027590641883}">
      <dgm:prSet/>
      <dgm:spPr/>
      <dgm:t>
        <a:bodyPr/>
        <a:lstStyle/>
        <a:p>
          <a:endParaRPr lang="en-US"/>
        </a:p>
      </dgm:t>
    </dgm:pt>
    <dgm:pt modelId="{977046C4-1530-4AD5-B666-216E34E2E652}">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Dataset</a:t>
          </a:r>
        </a:p>
      </dgm:t>
    </dgm:pt>
    <dgm:pt modelId="{02DC852F-DB3E-4B1D-AE0D-681C06EC18C8}" type="parTrans" cxnId="{ADBF80D9-9830-4537-BC2C-6B128F835F01}">
      <dgm:prSet/>
      <dgm:spPr/>
      <dgm:t>
        <a:bodyPr/>
        <a:lstStyle/>
        <a:p>
          <a:endParaRPr lang="en-US"/>
        </a:p>
      </dgm:t>
    </dgm:pt>
    <dgm:pt modelId="{B7076F70-AB1C-47F1-8FBF-01C6FC5679F5}" type="sibTrans" cxnId="{ADBF80D9-9830-4537-BC2C-6B128F835F01}">
      <dgm:prSet/>
      <dgm:spPr/>
      <dgm:t>
        <a:bodyPr/>
        <a:lstStyle/>
        <a:p>
          <a:endParaRPr lang="en-US"/>
        </a:p>
      </dgm:t>
    </dgm:pt>
    <dgm:pt modelId="{E90A3E30-0541-46BC-B062-A15C3AF37CB5}">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Methodology</a:t>
          </a:r>
        </a:p>
      </dgm:t>
    </dgm:pt>
    <dgm:pt modelId="{C9D3BAC8-45CD-4424-ADA3-6749E38C4505}" type="parTrans" cxnId="{DA829B74-9839-48DC-82B8-BFD6C8B175B1}">
      <dgm:prSet/>
      <dgm:spPr/>
      <dgm:t>
        <a:bodyPr/>
        <a:lstStyle/>
        <a:p>
          <a:endParaRPr lang="en-US"/>
        </a:p>
      </dgm:t>
    </dgm:pt>
    <dgm:pt modelId="{3DE470D8-3A85-4F4F-836E-40A5E781DD99}" type="sibTrans" cxnId="{DA829B74-9839-48DC-82B8-BFD6C8B175B1}">
      <dgm:prSet/>
      <dgm:spPr/>
      <dgm:t>
        <a:bodyPr/>
        <a:lstStyle/>
        <a:p>
          <a:endParaRPr lang="en-US"/>
        </a:p>
      </dgm:t>
    </dgm:pt>
    <dgm:pt modelId="{948E2C48-3FDB-405B-9575-46DC9C8B5179}">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Result</a:t>
          </a:r>
        </a:p>
      </dgm:t>
    </dgm:pt>
    <dgm:pt modelId="{CCE1798C-85B2-4EFF-B5E8-462F31A7BA6C}" type="parTrans" cxnId="{5C0AA176-373F-4B08-9C45-2618DE31B72D}">
      <dgm:prSet/>
      <dgm:spPr/>
      <dgm:t>
        <a:bodyPr/>
        <a:lstStyle/>
        <a:p>
          <a:endParaRPr lang="en-US"/>
        </a:p>
      </dgm:t>
    </dgm:pt>
    <dgm:pt modelId="{F98C2DF7-B34C-4FEB-8BFB-F664F26E943C}" type="sibTrans" cxnId="{5C0AA176-373F-4B08-9C45-2618DE31B72D}">
      <dgm:prSet/>
      <dgm:spPr/>
      <dgm:t>
        <a:bodyPr/>
        <a:lstStyle/>
        <a:p>
          <a:endParaRPr lang="en-US"/>
        </a:p>
      </dgm:t>
    </dgm:pt>
    <dgm:pt modelId="{0EE5D4D7-793B-4AFC-80B3-393D7824CF2B}">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Conclusion</a:t>
          </a:r>
        </a:p>
      </dgm:t>
    </dgm:pt>
    <dgm:pt modelId="{335ED5E8-5004-4B23-B6AE-D65EACBCE463}" type="parTrans" cxnId="{1B7CD612-D170-416A-818F-2EB2F7C2D866}">
      <dgm:prSet/>
      <dgm:spPr/>
      <dgm:t>
        <a:bodyPr/>
        <a:lstStyle/>
        <a:p>
          <a:endParaRPr lang="en-US"/>
        </a:p>
      </dgm:t>
    </dgm:pt>
    <dgm:pt modelId="{C488C93F-C445-4AE7-80D7-D5C3004AD080}" type="sibTrans" cxnId="{1B7CD612-D170-416A-818F-2EB2F7C2D866}">
      <dgm:prSet/>
      <dgm:spPr/>
      <dgm:t>
        <a:bodyPr/>
        <a:lstStyle/>
        <a:p>
          <a:endParaRPr lang="en-US"/>
        </a:p>
      </dgm:t>
    </dgm:pt>
    <dgm:pt modelId="{62F3704B-7816-4931-814B-B967A30754E7}">
      <dgm:prSet/>
      <dgm:spPr/>
      <dgm: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References</a:t>
          </a:r>
        </a:p>
      </dgm:t>
    </dgm:pt>
    <dgm:pt modelId="{58F8DC95-161F-4B2B-B3B8-FFB48B3AE3FA}" type="parTrans" cxnId="{712214A3-DC3E-4BE0-A404-4F2D6C705A34}">
      <dgm:prSet/>
      <dgm:spPr/>
      <dgm:t>
        <a:bodyPr/>
        <a:lstStyle/>
        <a:p>
          <a:endParaRPr lang="en-US"/>
        </a:p>
      </dgm:t>
    </dgm:pt>
    <dgm:pt modelId="{334A7A9F-F647-4B22-95CA-49035F75517B}" type="sibTrans" cxnId="{712214A3-DC3E-4BE0-A404-4F2D6C705A34}">
      <dgm:prSet/>
      <dgm:spPr/>
      <dgm:t>
        <a:bodyPr/>
        <a:lstStyle/>
        <a:p>
          <a:endParaRPr lang="en-US"/>
        </a:p>
      </dgm:t>
    </dgm:pt>
    <dgm:pt modelId="{AC1480CD-84FB-44A6-8FD6-02FF9FB2FF9C}" type="pres">
      <dgm:prSet presAssocID="{E6F72011-E081-446A-863B-10FCA685B1DF}" presName="vert0" presStyleCnt="0">
        <dgm:presLayoutVars>
          <dgm:dir/>
          <dgm:animOne val="branch"/>
          <dgm:animLvl val="lvl"/>
        </dgm:presLayoutVars>
      </dgm:prSet>
      <dgm:spPr/>
    </dgm:pt>
    <dgm:pt modelId="{CA06B25D-17E3-4635-B1C4-9B0E31F0CA6A}" type="pres">
      <dgm:prSet presAssocID="{37B165F3-16CA-458A-B31C-DCE7C0724C69}" presName="thickLine" presStyleLbl="alignNode1" presStyleIdx="0" presStyleCnt="10"/>
      <dgm:spPr/>
    </dgm:pt>
    <dgm:pt modelId="{A03D15BB-8E2D-4C2D-9BBC-CD19CE107D5B}" type="pres">
      <dgm:prSet presAssocID="{37B165F3-16CA-458A-B31C-DCE7C0724C69}" presName="horz1" presStyleCnt="0"/>
      <dgm:spPr/>
    </dgm:pt>
    <dgm:pt modelId="{FA998634-00E4-4652-A5ED-BA5C4B7B9181}" type="pres">
      <dgm:prSet presAssocID="{37B165F3-16CA-458A-B31C-DCE7C0724C69}" presName="tx1" presStyleLbl="revTx" presStyleIdx="0" presStyleCnt="10"/>
      <dgm:spPr/>
    </dgm:pt>
    <dgm:pt modelId="{304166B7-9452-455E-93B9-2276F8CF7817}" type="pres">
      <dgm:prSet presAssocID="{37B165F3-16CA-458A-B31C-DCE7C0724C69}" presName="vert1" presStyleCnt="0"/>
      <dgm:spPr/>
    </dgm:pt>
    <dgm:pt modelId="{A33E314F-1CAA-4D83-BB6B-717634AE188E}" type="pres">
      <dgm:prSet presAssocID="{78ED2E70-9ADB-44C0-9AEF-B2D9E3859EB5}" presName="thickLine" presStyleLbl="alignNode1" presStyleIdx="1" presStyleCnt="10"/>
      <dgm:spPr/>
    </dgm:pt>
    <dgm:pt modelId="{F5829868-A461-433D-80AF-14287469142F}" type="pres">
      <dgm:prSet presAssocID="{78ED2E70-9ADB-44C0-9AEF-B2D9E3859EB5}" presName="horz1" presStyleCnt="0"/>
      <dgm:spPr/>
    </dgm:pt>
    <dgm:pt modelId="{11A9EA76-1B37-4B0E-AD3B-C5F35F400542}" type="pres">
      <dgm:prSet presAssocID="{78ED2E70-9ADB-44C0-9AEF-B2D9E3859EB5}" presName="tx1" presStyleLbl="revTx" presStyleIdx="1" presStyleCnt="10"/>
      <dgm:spPr/>
    </dgm:pt>
    <dgm:pt modelId="{9361ABA5-7676-4952-B4D9-5D52556406B4}" type="pres">
      <dgm:prSet presAssocID="{78ED2E70-9ADB-44C0-9AEF-B2D9E3859EB5}" presName="vert1" presStyleCnt="0"/>
      <dgm:spPr/>
    </dgm:pt>
    <dgm:pt modelId="{7C9A3DB6-A3BD-4D43-BC78-2C2615C09E56}" type="pres">
      <dgm:prSet presAssocID="{FE80F38F-99CC-4B97-B66C-83CF626670DA}" presName="thickLine" presStyleLbl="alignNode1" presStyleIdx="2" presStyleCnt="10"/>
      <dgm:spPr/>
    </dgm:pt>
    <dgm:pt modelId="{A939E72C-B53C-442A-8356-0F194A07F305}" type="pres">
      <dgm:prSet presAssocID="{FE80F38F-99CC-4B97-B66C-83CF626670DA}" presName="horz1" presStyleCnt="0"/>
      <dgm:spPr/>
    </dgm:pt>
    <dgm:pt modelId="{B42BFCBD-BBBB-46A0-A442-F87E17D5A9A2}" type="pres">
      <dgm:prSet presAssocID="{FE80F38F-99CC-4B97-B66C-83CF626670DA}" presName="tx1" presStyleLbl="revTx" presStyleIdx="2" presStyleCnt="10"/>
      <dgm:spPr/>
    </dgm:pt>
    <dgm:pt modelId="{15B0DEF8-CB03-44CF-9BFE-CCAE12ADBE86}" type="pres">
      <dgm:prSet presAssocID="{FE80F38F-99CC-4B97-B66C-83CF626670DA}" presName="vert1" presStyleCnt="0"/>
      <dgm:spPr/>
    </dgm:pt>
    <dgm:pt modelId="{13E41F2E-F5A8-4454-9AF2-47E4C15D6DDE}" type="pres">
      <dgm:prSet presAssocID="{F055E6AF-EA13-4DD2-9AB2-598B17CE0128}" presName="thickLine" presStyleLbl="alignNode1" presStyleIdx="3" presStyleCnt="10"/>
      <dgm:spPr/>
    </dgm:pt>
    <dgm:pt modelId="{084EFD19-9C99-4DB9-9EE1-C97B36FC3EE9}" type="pres">
      <dgm:prSet presAssocID="{F055E6AF-EA13-4DD2-9AB2-598B17CE0128}" presName="horz1" presStyleCnt="0"/>
      <dgm:spPr/>
    </dgm:pt>
    <dgm:pt modelId="{C59D5D91-144B-495E-8882-2C82C868CDE4}" type="pres">
      <dgm:prSet presAssocID="{F055E6AF-EA13-4DD2-9AB2-598B17CE0128}" presName="tx1" presStyleLbl="revTx" presStyleIdx="3" presStyleCnt="10"/>
      <dgm:spPr/>
    </dgm:pt>
    <dgm:pt modelId="{6ED14532-4735-455A-A0EB-3C19994FC39B}" type="pres">
      <dgm:prSet presAssocID="{F055E6AF-EA13-4DD2-9AB2-598B17CE0128}" presName="vert1" presStyleCnt="0"/>
      <dgm:spPr/>
    </dgm:pt>
    <dgm:pt modelId="{E9F26A0F-2B6A-4C86-AB0A-843A7C41EB75}" type="pres">
      <dgm:prSet presAssocID="{A66F8EBB-6002-42A8-A23A-2AC04BAF90E5}" presName="thickLine" presStyleLbl="alignNode1" presStyleIdx="4" presStyleCnt="10"/>
      <dgm:spPr/>
    </dgm:pt>
    <dgm:pt modelId="{C86730FD-BBCA-475C-81FF-7537109290EF}" type="pres">
      <dgm:prSet presAssocID="{A66F8EBB-6002-42A8-A23A-2AC04BAF90E5}" presName="horz1" presStyleCnt="0"/>
      <dgm:spPr/>
    </dgm:pt>
    <dgm:pt modelId="{8D1F0CDD-81D4-4E0F-9256-13D43CBF1F81}" type="pres">
      <dgm:prSet presAssocID="{A66F8EBB-6002-42A8-A23A-2AC04BAF90E5}" presName="tx1" presStyleLbl="revTx" presStyleIdx="4" presStyleCnt="10"/>
      <dgm:spPr/>
    </dgm:pt>
    <dgm:pt modelId="{43C9300C-6501-431B-8D37-8373DBDE5BA7}" type="pres">
      <dgm:prSet presAssocID="{A66F8EBB-6002-42A8-A23A-2AC04BAF90E5}" presName="vert1" presStyleCnt="0"/>
      <dgm:spPr/>
    </dgm:pt>
    <dgm:pt modelId="{0C5F77F0-0E34-4061-93A6-DA273366F3AF}" type="pres">
      <dgm:prSet presAssocID="{977046C4-1530-4AD5-B666-216E34E2E652}" presName="thickLine" presStyleLbl="alignNode1" presStyleIdx="5" presStyleCnt="10"/>
      <dgm:spPr/>
    </dgm:pt>
    <dgm:pt modelId="{EF0F8A7A-8223-4ABA-9D8C-6014CA9CB29C}" type="pres">
      <dgm:prSet presAssocID="{977046C4-1530-4AD5-B666-216E34E2E652}" presName="horz1" presStyleCnt="0"/>
      <dgm:spPr/>
    </dgm:pt>
    <dgm:pt modelId="{33A97842-7378-48D7-A762-D8607EDD35C5}" type="pres">
      <dgm:prSet presAssocID="{977046C4-1530-4AD5-B666-216E34E2E652}" presName="tx1" presStyleLbl="revTx" presStyleIdx="5" presStyleCnt="10"/>
      <dgm:spPr/>
    </dgm:pt>
    <dgm:pt modelId="{F201E8E5-3FAC-4BC5-B643-E70FE37DE3DF}" type="pres">
      <dgm:prSet presAssocID="{977046C4-1530-4AD5-B666-216E34E2E652}" presName="vert1" presStyleCnt="0"/>
      <dgm:spPr/>
    </dgm:pt>
    <dgm:pt modelId="{490BDEE9-63D2-4727-8BBF-F6F74DF24CF0}" type="pres">
      <dgm:prSet presAssocID="{E90A3E30-0541-46BC-B062-A15C3AF37CB5}" presName="thickLine" presStyleLbl="alignNode1" presStyleIdx="6" presStyleCnt="10"/>
      <dgm:spPr/>
    </dgm:pt>
    <dgm:pt modelId="{ABB468C9-63B2-436D-B650-52E9575D8059}" type="pres">
      <dgm:prSet presAssocID="{E90A3E30-0541-46BC-B062-A15C3AF37CB5}" presName="horz1" presStyleCnt="0"/>
      <dgm:spPr/>
    </dgm:pt>
    <dgm:pt modelId="{7E61AA98-5220-4092-B51E-465816CF9E7E}" type="pres">
      <dgm:prSet presAssocID="{E90A3E30-0541-46BC-B062-A15C3AF37CB5}" presName="tx1" presStyleLbl="revTx" presStyleIdx="6" presStyleCnt="10"/>
      <dgm:spPr/>
    </dgm:pt>
    <dgm:pt modelId="{7C77495B-01C5-40DE-A364-F59B5BE2664A}" type="pres">
      <dgm:prSet presAssocID="{E90A3E30-0541-46BC-B062-A15C3AF37CB5}" presName="vert1" presStyleCnt="0"/>
      <dgm:spPr/>
    </dgm:pt>
    <dgm:pt modelId="{7E8242B1-AE7A-4193-A30E-D6C8E0C023BD}" type="pres">
      <dgm:prSet presAssocID="{948E2C48-3FDB-405B-9575-46DC9C8B5179}" presName="thickLine" presStyleLbl="alignNode1" presStyleIdx="7" presStyleCnt="10"/>
      <dgm:spPr/>
    </dgm:pt>
    <dgm:pt modelId="{04EC2CC9-7EBD-4DCD-A8D3-EBD1FFF2890C}" type="pres">
      <dgm:prSet presAssocID="{948E2C48-3FDB-405B-9575-46DC9C8B5179}" presName="horz1" presStyleCnt="0"/>
      <dgm:spPr/>
    </dgm:pt>
    <dgm:pt modelId="{7B3C304C-8956-4EB6-9B0D-598F34DA3952}" type="pres">
      <dgm:prSet presAssocID="{948E2C48-3FDB-405B-9575-46DC9C8B5179}" presName="tx1" presStyleLbl="revTx" presStyleIdx="7" presStyleCnt="10"/>
      <dgm:spPr/>
    </dgm:pt>
    <dgm:pt modelId="{63AF7DDC-77F4-4E19-AF99-61C9C6BD4E73}" type="pres">
      <dgm:prSet presAssocID="{948E2C48-3FDB-405B-9575-46DC9C8B5179}" presName="vert1" presStyleCnt="0"/>
      <dgm:spPr/>
    </dgm:pt>
    <dgm:pt modelId="{8AD71BA6-6908-4F53-B070-AC1078240A8E}" type="pres">
      <dgm:prSet presAssocID="{0EE5D4D7-793B-4AFC-80B3-393D7824CF2B}" presName="thickLine" presStyleLbl="alignNode1" presStyleIdx="8" presStyleCnt="10"/>
      <dgm:spPr/>
    </dgm:pt>
    <dgm:pt modelId="{2640F186-20C3-46A9-8BC4-A2174446CB91}" type="pres">
      <dgm:prSet presAssocID="{0EE5D4D7-793B-4AFC-80B3-393D7824CF2B}" presName="horz1" presStyleCnt="0"/>
      <dgm:spPr/>
    </dgm:pt>
    <dgm:pt modelId="{48799D73-3A24-4B94-AEE3-388396FD25BE}" type="pres">
      <dgm:prSet presAssocID="{0EE5D4D7-793B-4AFC-80B3-393D7824CF2B}" presName="tx1" presStyleLbl="revTx" presStyleIdx="8" presStyleCnt="10"/>
      <dgm:spPr/>
    </dgm:pt>
    <dgm:pt modelId="{9F49E8FD-B694-441E-A896-2475DA94307C}" type="pres">
      <dgm:prSet presAssocID="{0EE5D4D7-793B-4AFC-80B3-393D7824CF2B}" presName="vert1" presStyleCnt="0"/>
      <dgm:spPr/>
    </dgm:pt>
    <dgm:pt modelId="{DCEAAB48-7FB6-4E06-A560-DDFB8CC8372E}" type="pres">
      <dgm:prSet presAssocID="{62F3704B-7816-4931-814B-B967A30754E7}" presName="thickLine" presStyleLbl="alignNode1" presStyleIdx="9" presStyleCnt="10"/>
      <dgm:spPr/>
    </dgm:pt>
    <dgm:pt modelId="{B35FF13B-5F1E-45D7-BCC5-69FE60145289}" type="pres">
      <dgm:prSet presAssocID="{62F3704B-7816-4931-814B-B967A30754E7}" presName="horz1" presStyleCnt="0"/>
      <dgm:spPr/>
    </dgm:pt>
    <dgm:pt modelId="{66626169-5A71-4915-9E2E-9FE94F1EC012}" type="pres">
      <dgm:prSet presAssocID="{62F3704B-7816-4931-814B-B967A30754E7}" presName="tx1" presStyleLbl="revTx" presStyleIdx="9" presStyleCnt="10"/>
      <dgm:spPr/>
    </dgm:pt>
    <dgm:pt modelId="{499378B7-A5AE-4263-9302-706B66554C6F}" type="pres">
      <dgm:prSet presAssocID="{62F3704B-7816-4931-814B-B967A30754E7}" presName="vert1" presStyleCnt="0"/>
      <dgm:spPr/>
    </dgm:pt>
  </dgm:ptLst>
  <dgm:cxnLst>
    <dgm:cxn modelId="{1B7CD612-D170-416A-818F-2EB2F7C2D866}" srcId="{E6F72011-E081-446A-863B-10FCA685B1DF}" destId="{0EE5D4D7-793B-4AFC-80B3-393D7824CF2B}" srcOrd="8" destOrd="0" parTransId="{335ED5E8-5004-4B23-B6AE-D65EACBCE463}" sibTransId="{C488C93F-C445-4AE7-80D7-D5C3004AD080}"/>
    <dgm:cxn modelId="{4F2C7C13-3951-4660-8B06-02CFABEAE7E6}" srcId="{E6F72011-E081-446A-863B-10FCA685B1DF}" destId="{78ED2E70-9ADB-44C0-9AEF-B2D9E3859EB5}" srcOrd="1" destOrd="0" parTransId="{F6400D51-335C-49CF-895A-406668FFA738}" sibTransId="{FD2A88B2-28DD-4CC7-A3C1-9902EA5AE1A1}"/>
    <dgm:cxn modelId="{92832B18-58E8-4DFD-98EB-97BA08BF07F9}" type="presOf" srcId="{62F3704B-7816-4931-814B-B967A30754E7}" destId="{66626169-5A71-4915-9E2E-9FE94F1EC012}" srcOrd="0" destOrd="0" presId="urn:microsoft.com/office/officeart/2008/layout/LinedList"/>
    <dgm:cxn modelId="{4A6DFC28-9BEE-45D8-B42A-C04023F71A56}" type="presOf" srcId="{0EE5D4D7-793B-4AFC-80B3-393D7824CF2B}" destId="{48799D73-3A24-4B94-AEE3-388396FD25BE}" srcOrd="0" destOrd="0" presId="urn:microsoft.com/office/officeart/2008/layout/LinedList"/>
    <dgm:cxn modelId="{01D7AA35-71B6-4BFC-84E4-C3B4EB1776BA}" type="presOf" srcId="{78ED2E70-9ADB-44C0-9AEF-B2D9E3859EB5}" destId="{11A9EA76-1B37-4B0E-AD3B-C5F35F400542}" srcOrd="0" destOrd="0" presId="urn:microsoft.com/office/officeart/2008/layout/LinedList"/>
    <dgm:cxn modelId="{9374A437-5CD3-42EA-B936-944682D04BA5}" type="presOf" srcId="{977046C4-1530-4AD5-B666-216E34E2E652}" destId="{33A97842-7378-48D7-A762-D8607EDD35C5}" srcOrd="0" destOrd="0" presId="urn:microsoft.com/office/officeart/2008/layout/LinedList"/>
    <dgm:cxn modelId="{99F8AD60-43A3-46FC-916E-598080490A56}" srcId="{E6F72011-E081-446A-863B-10FCA685B1DF}" destId="{FE80F38F-99CC-4B97-B66C-83CF626670DA}" srcOrd="2" destOrd="0" parTransId="{92AE1348-5FA0-456A-BC3A-0DC45500D809}" sibTransId="{08546E05-E8E5-4879-B73B-DCA5DDB189AC}"/>
    <dgm:cxn modelId="{22F10867-DE97-41D1-86D5-4427CC83FA19}" type="presOf" srcId="{E6F72011-E081-446A-863B-10FCA685B1DF}" destId="{AC1480CD-84FB-44A6-8FD6-02FF9FB2FF9C}" srcOrd="0" destOrd="0" presId="urn:microsoft.com/office/officeart/2008/layout/LinedList"/>
    <dgm:cxn modelId="{DA829B74-9839-48DC-82B8-BFD6C8B175B1}" srcId="{E6F72011-E081-446A-863B-10FCA685B1DF}" destId="{E90A3E30-0541-46BC-B062-A15C3AF37CB5}" srcOrd="6" destOrd="0" parTransId="{C9D3BAC8-45CD-4424-ADA3-6749E38C4505}" sibTransId="{3DE470D8-3A85-4F4F-836E-40A5E781DD99}"/>
    <dgm:cxn modelId="{5C0AA176-373F-4B08-9C45-2618DE31B72D}" srcId="{E6F72011-E081-446A-863B-10FCA685B1DF}" destId="{948E2C48-3FDB-405B-9575-46DC9C8B5179}" srcOrd="7" destOrd="0" parTransId="{CCE1798C-85B2-4EFF-B5E8-462F31A7BA6C}" sibTransId="{F98C2DF7-B34C-4FEB-8BFB-F664F26E943C}"/>
    <dgm:cxn modelId="{855FBF59-452F-4658-A7FE-E95A8ABF00FF}" type="presOf" srcId="{F055E6AF-EA13-4DD2-9AB2-598B17CE0128}" destId="{C59D5D91-144B-495E-8882-2C82C868CDE4}" srcOrd="0" destOrd="0" presId="urn:microsoft.com/office/officeart/2008/layout/LinedList"/>
    <dgm:cxn modelId="{12639AA0-1DA0-4772-B0F0-39175CFBA122}" type="presOf" srcId="{37B165F3-16CA-458A-B31C-DCE7C0724C69}" destId="{FA998634-00E4-4652-A5ED-BA5C4B7B9181}" srcOrd="0" destOrd="0" presId="urn:microsoft.com/office/officeart/2008/layout/LinedList"/>
    <dgm:cxn modelId="{ADB305A2-ABE7-4B52-94B3-027590641883}" srcId="{E6F72011-E081-446A-863B-10FCA685B1DF}" destId="{A66F8EBB-6002-42A8-A23A-2AC04BAF90E5}" srcOrd="4" destOrd="0" parTransId="{BF2AA334-84BC-4F67-84E3-5498E3C69CBD}" sibTransId="{B94F9B72-71FB-4A09-8A62-C5411726B8AA}"/>
    <dgm:cxn modelId="{712214A3-DC3E-4BE0-A404-4F2D6C705A34}" srcId="{E6F72011-E081-446A-863B-10FCA685B1DF}" destId="{62F3704B-7816-4931-814B-B967A30754E7}" srcOrd="9" destOrd="0" parTransId="{58F8DC95-161F-4B2B-B3B8-FFB48B3AE3FA}" sibTransId="{334A7A9F-F647-4B22-95CA-49035F75517B}"/>
    <dgm:cxn modelId="{F16DDAA3-6D7B-4BE4-BAD0-24E853B000AF}" srcId="{E6F72011-E081-446A-863B-10FCA685B1DF}" destId="{F055E6AF-EA13-4DD2-9AB2-598B17CE0128}" srcOrd="3" destOrd="0" parTransId="{4346AB1E-FDC9-4DAD-BC5A-36765F98B701}" sibTransId="{C3B9E699-398F-4CBB-9479-5C0A91A92F3E}"/>
    <dgm:cxn modelId="{E5B616B8-39BB-43BA-97FF-4FA9BF700856}" type="presOf" srcId="{E90A3E30-0541-46BC-B062-A15C3AF37CB5}" destId="{7E61AA98-5220-4092-B51E-465816CF9E7E}" srcOrd="0" destOrd="0" presId="urn:microsoft.com/office/officeart/2008/layout/LinedList"/>
    <dgm:cxn modelId="{5A045DBD-096D-4583-90B5-D031A8BF6C48}" srcId="{E6F72011-E081-446A-863B-10FCA685B1DF}" destId="{37B165F3-16CA-458A-B31C-DCE7C0724C69}" srcOrd="0" destOrd="0" parTransId="{9A4A30B8-D43C-4230-9400-349B9B8BAB9E}" sibTransId="{1C92BFF8-B13F-405D-B17F-35790C56C42D}"/>
    <dgm:cxn modelId="{757FABC4-CD4C-4C4D-AA19-B306518A3F68}" type="presOf" srcId="{948E2C48-3FDB-405B-9575-46DC9C8B5179}" destId="{7B3C304C-8956-4EB6-9B0D-598F34DA3952}" srcOrd="0" destOrd="0" presId="urn:microsoft.com/office/officeart/2008/layout/LinedList"/>
    <dgm:cxn modelId="{890357D4-9A3D-443D-ACD7-E96D9E278E39}" type="presOf" srcId="{A66F8EBB-6002-42A8-A23A-2AC04BAF90E5}" destId="{8D1F0CDD-81D4-4E0F-9256-13D43CBF1F81}" srcOrd="0" destOrd="0" presId="urn:microsoft.com/office/officeart/2008/layout/LinedList"/>
    <dgm:cxn modelId="{77BBADD7-5710-4EBF-9DCD-80121C4F3E3A}" type="presOf" srcId="{FE80F38F-99CC-4B97-B66C-83CF626670DA}" destId="{B42BFCBD-BBBB-46A0-A442-F87E17D5A9A2}" srcOrd="0" destOrd="0" presId="urn:microsoft.com/office/officeart/2008/layout/LinedList"/>
    <dgm:cxn modelId="{ADBF80D9-9830-4537-BC2C-6B128F835F01}" srcId="{E6F72011-E081-446A-863B-10FCA685B1DF}" destId="{977046C4-1530-4AD5-B666-216E34E2E652}" srcOrd="5" destOrd="0" parTransId="{02DC852F-DB3E-4B1D-AE0D-681C06EC18C8}" sibTransId="{B7076F70-AB1C-47F1-8FBF-01C6FC5679F5}"/>
    <dgm:cxn modelId="{DAB14491-9FB4-4A11-BD7A-130CB32A4A0D}" type="presParOf" srcId="{AC1480CD-84FB-44A6-8FD6-02FF9FB2FF9C}" destId="{CA06B25D-17E3-4635-B1C4-9B0E31F0CA6A}" srcOrd="0" destOrd="0" presId="urn:microsoft.com/office/officeart/2008/layout/LinedList"/>
    <dgm:cxn modelId="{52618B5D-AA09-42A4-B8A3-5D3199E292EE}" type="presParOf" srcId="{AC1480CD-84FB-44A6-8FD6-02FF9FB2FF9C}" destId="{A03D15BB-8E2D-4C2D-9BBC-CD19CE107D5B}" srcOrd="1" destOrd="0" presId="urn:microsoft.com/office/officeart/2008/layout/LinedList"/>
    <dgm:cxn modelId="{566EC30C-773B-490C-A19A-92EEFCF9940B}" type="presParOf" srcId="{A03D15BB-8E2D-4C2D-9BBC-CD19CE107D5B}" destId="{FA998634-00E4-4652-A5ED-BA5C4B7B9181}" srcOrd="0" destOrd="0" presId="urn:microsoft.com/office/officeart/2008/layout/LinedList"/>
    <dgm:cxn modelId="{FC6F5112-7A68-4F9F-B038-F4FBD7A93A54}" type="presParOf" srcId="{A03D15BB-8E2D-4C2D-9BBC-CD19CE107D5B}" destId="{304166B7-9452-455E-93B9-2276F8CF7817}" srcOrd="1" destOrd="0" presId="urn:microsoft.com/office/officeart/2008/layout/LinedList"/>
    <dgm:cxn modelId="{E5EE6B7F-66E4-45FA-BFCC-DB4E4B7907A7}" type="presParOf" srcId="{AC1480CD-84FB-44A6-8FD6-02FF9FB2FF9C}" destId="{A33E314F-1CAA-4D83-BB6B-717634AE188E}" srcOrd="2" destOrd="0" presId="urn:microsoft.com/office/officeart/2008/layout/LinedList"/>
    <dgm:cxn modelId="{9FE94D31-CBD2-4FB9-9639-CABF08B7C784}" type="presParOf" srcId="{AC1480CD-84FB-44A6-8FD6-02FF9FB2FF9C}" destId="{F5829868-A461-433D-80AF-14287469142F}" srcOrd="3" destOrd="0" presId="urn:microsoft.com/office/officeart/2008/layout/LinedList"/>
    <dgm:cxn modelId="{CFB447B7-4D40-4A55-8EC1-8F64E339A840}" type="presParOf" srcId="{F5829868-A461-433D-80AF-14287469142F}" destId="{11A9EA76-1B37-4B0E-AD3B-C5F35F400542}" srcOrd="0" destOrd="0" presId="urn:microsoft.com/office/officeart/2008/layout/LinedList"/>
    <dgm:cxn modelId="{09C09127-AD97-4592-94F3-4988A35E5B58}" type="presParOf" srcId="{F5829868-A461-433D-80AF-14287469142F}" destId="{9361ABA5-7676-4952-B4D9-5D52556406B4}" srcOrd="1" destOrd="0" presId="urn:microsoft.com/office/officeart/2008/layout/LinedList"/>
    <dgm:cxn modelId="{BD67B6B5-D1EC-4399-B716-6F3E19E2A23B}" type="presParOf" srcId="{AC1480CD-84FB-44A6-8FD6-02FF9FB2FF9C}" destId="{7C9A3DB6-A3BD-4D43-BC78-2C2615C09E56}" srcOrd="4" destOrd="0" presId="urn:microsoft.com/office/officeart/2008/layout/LinedList"/>
    <dgm:cxn modelId="{C8B47AF0-AE61-4185-A508-A17722492691}" type="presParOf" srcId="{AC1480CD-84FB-44A6-8FD6-02FF9FB2FF9C}" destId="{A939E72C-B53C-442A-8356-0F194A07F305}" srcOrd="5" destOrd="0" presId="urn:microsoft.com/office/officeart/2008/layout/LinedList"/>
    <dgm:cxn modelId="{D4F88114-E642-4615-AFCC-D21E42BD0066}" type="presParOf" srcId="{A939E72C-B53C-442A-8356-0F194A07F305}" destId="{B42BFCBD-BBBB-46A0-A442-F87E17D5A9A2}" srcOrd="0" destOrd="0" presId="urn:microsoft.com/office/officeart/2008/layout/LinedList"/>
    <dgm:cxn modelId="{3D973DED-D888-4511-B4EB-03D093C04A68}" type="presParOf" srcId="{A939E72C-B53C-442A-8356-0F194A07F305}" destId="{15B0DEF8-CB03-44CF-9BFE-CCAE12ADBE86}" srcOrd="1" destOrd="0" presId="urn:microsoft.com/office/officeart/2008/layout/LinedList"/>
    <dgm:cxn modelId="{29A5D348-B235-4392-BE65-B9A88D6DF29B}" type="presParOf" srcId="{AC1480CD-84FB-44A6-8FD6-02FF9FB2FF9C}" destId="{13E41F2E-F5A8-4454-9AF2-47E4C15D6DDE}" srcOrd="6" destOrd="0" presId="urn:microsoft.com/office/officeart/2008/layout/LinedList"/>
    <dgm:cxn modelId="{256B7AE4-04C6-445D-9BA7-B57999563BD6}" type="presParOf" srcId="{AC1480CD-84FB-44A6-8FD6-02FF9FB2FF9C}" destId="{084EFD19-9C99-4DB9-9EE1-C97B36FC3EE9}" srcOrd="7" destOrd="0" presId="urn:microsoft.com/office/officeart/2008/layout/LinedList"/>
    <dgm:cxn modelId="{209F29F2-862C-4D42-AA56-072CC62760DB}" type="presParOf" srcId="{084EFD19-9C99-4DB9-9EE1-C97B36FC3EE9}" destId="{C59D5D91-144B-495E-8882-2C82C868CDE4}" srcOrd="0" destOrd="0" presId="urn:microsoft.com/office/officeart/2008/layout/LinedList"/>
    <dgm:cxn modelId="{E1BD254D-1E05-486E-802B-396A4AA46C2D}" type="presParOf" srcId="{084EFD19-9C99-4DB9-9EE1-C97B36FC3EE9}" destId="{6ED14532-4735-455A-A0EB-3C19994FC39B}" srcOrd="1" destOrd="0" presId="urn:microsoft.com/office/officeart/2008/layout/LinedList"/>
    <dgm:cxn modelId="{FE385C01-1C95-484D-8B5D-2EFCCF8C8CC7}" type="presParOf" srcId="{AC1480CD-84FB-44A6-8FD6-02FF9FB2FF9C}" destId="{E9F26A0F-2B6A-4C86-AB0A-843A7C41EB75}" srcOrd="8" destOrd="0" presId="urn:microsoft.com/office/officeart/2008/layout/LinedList"/>
    <dgm:cxn modelId="{F6B39AA0-22AD-4390-9877-83B15A0B9FB4}" type="presParOf" srcId="{AC1480CD-84FB-44A6-8FD6-02FF9FB2FF9C}" destId="{C86730FD-BBCA-475C-81FF-7537109290EF}" srcOrd="9" destOrd="0" presId="urn:microsoft.com/office/officeart/2008/layout/LinedList"/>
    <dgm:cxn modelId="{5B2D1EDB-D72A-4BB2-86BC-CA90892573A0}" type="presParOf" srcId="{C86730FD-BBCA-475C-81FF-7537109290EF}" destId="{8D1F0CDD-81D4-4E0F-9256-13D43CBF1F81}" srcOrd="0" destOrd="0" presId="urn:microsoft.com/office/officeart/2008/layout/LinedList"/>
    <dgm:cxn modelId="{7837B8F4-6171-4266-8AFA-0F17D448F08C}" type="presParOf" srcId="{C86730FD-BBCA-475C-81FF-7537109290EF}" destId="{43C9300C-6501-431B-8D37-8373DBDE5BA7}" srcOrd="1" destOrd="0" presId="urn:microsoft.com/office/officeart/2008/layout/LinedList"/>
    <dgm:cxn modelId="{43F8DACB-DFFA-431D-9C0F-2BE8C42DED0B}" type="presParOf" srcId="{AC1480CD-84FB-44A6-8FD6-02FF9FB2FF9C}" destId="{0C5F77F0-0E34-4061-93A6-DA273366F3AF}" srcOrd="10" destOrd="0" presId="urn:microsoft.com/office/officeart/2008/layout/LinedList"/>
    <dgm:cxn modelId="{960A2535-D089-4743-B89D-9AD9769E0E99}" type="presParOf" srcId="{AC1480CD-84FB-44A6-8FD6-02FF9FB2FF9C}" destId="{EF0F8A7A-8223-4ABA-9D8C-6014CA9CB29C}" srcOrd="11" destOrd="0" presId="urn:microsoft.com/office/officeart/2008/layout/LinedList"/>
    <dgm:cxn modelId="{B5ABF855-9613-4397-835F-E922FB5A6677}" type="presParOf" srcId="{EF0F8A7A-8223-4ABA-9D8C-6014CA9CB29C}" destId="{33A97842-7378-48D7-A762-D8607EDD35C5}" srcOrd="0" destOrd="0" presId="urn:microsoft.com/office/officeart/2008/layout/LinedList"/>
    <dgm:cxn modelId="{2BCFBC59-2DDF-4CEC-B685-2D46903BF609}" type="presParOf" srcId="{EF0F8A7A-8223-4ABA-9D8C-6014CA9CB29C}" destId="{F201E8E5-3FAC-4BC5-B643-E70FE37DE3DF}" srcOrd="1" destOrd="0" presId="urn:microsoft.com/office/officeart/2008/layout/LinedList"/>
    <dgm:cxn modelId="{E8C5566B-4C39-4DA3-96C6-5304E8D51760}" type="presParOf" srcId="{AC1480CD-84FB-44A6-8FD6-02FF9FB2FF9C}" destId="{490BDEE9-63D2-4727-8BBF-F6F74DF24CF0}" srcOrd="12" destOrd="0" presId="urn:microsoft.com/office/officeart/2008/layout/LinedList"/>
    <dgm:cxn modelId="{71C96CB0-A193-4325-842F-493BAA503BF3}" type="presParOf" srcId="{AC1480CD-84FB-44A6-8FD6-02FF9FB2FF9C}" destId="{ABB468C9-63B2-436D-B650-52E9575D8059}" srcOrd="13" destOrd="0" presId="urn:microsoft.com/office/officeart/2008/layout/LinedList"/>
    <dgm:cxn modelId="{8BC7921B-AE41-4809-94FC-263F3FAABC7E}" type="presParOf" srcId="{ABB468C9-63B2-436D-B650-52E9575D8059}" destId="{7E61AA98-5220-4092-B51E-465816CF9E7E}" srcOrd="0" destOrd="0" presId="urn:microsoft.com/office/officeart/2008/layout/LinedList"/>
    <dgm:cxn modelId="{6FC2CC6C-4AE7-4B30-81AB-D348C50D35B7}" type="presParOf" srcId="{ABB468C9-63B2-436D-B650-52E9575D8059}" destId="{7C77495B-01C5-40DE-A364-F59B5BE2664A}" srcOrd="1" destOrd="0" presId="urn:microsoft.com/office/officeart/2008/layout/LinedList"/>
    <dgm:cxn modelId="{3F7057F4-2F24-4205-B396-EA0CB980C552}" type="presParOf" srcId="{AC1480CD-84FB-44A6-8FD6-02FF9FB2FF9C}" destId="{7E8242B1-AE7A-4193-A30E-D6C8E0C023BD}" srcOrd="14" destOrd="0" presId="urn:microsoft.com/office/officeart/2008/layout/LinedList"/>
    <dgm:cxn modelId="{EB1AFDBE-5BCD-4082-A182-F4049A2F74DF}" type="presParOf" srcId="{AC1480CD-84FB-44A6-8FD6-02FF9FB2FF9C}" destId="{04EC2CC9-7EBD-4DCD-A8D3-EBD1FFF2890C}" srcOrd="15" destOrd="0" presId="urn:microsoft.com/office/officeart/2008/layout/LinedList"/>
    <dgm:cxn modelId="{8FF8BFB6-1836-44C1-8961-9EDC7CC91A8A}" type="presParOf" srcId="{04EC2CC9-7EBD-4DCD-A8D3-EBD1FFF2890C}" destId="{7B3C304C-8956-4EB6-9B0D-598F34DA3952}" srcOrd="0" destOrd="0" presId="urn:microsoft.com/office/officeart/2008/layout/LinedList"/>
    <dgm:cxn modelId="{CB4AF146-7B37-43B6-BAD7-BC394503F741}" type="presParOf" srcId="{04EC2CC9-7EBD-4DCD-A8D3-EBD1FFF2890C}" destId="{63AF7DDC-77F4-4E19-AF99-61C9C6BD4E73}" srcOrd="1" destOrd="0" presId="urn:microsoft.com/office/officeart/2008/layout/LinedList"/>
    <dgm:cxn modelId="{D6A1C4DE-55FB-4634-8F6D-7E69B8400BFC}" type="presParOf" srcId="{AC1480CD-84FB-44A6-8FD6-02FF9FB2FF9C}" destId="{8AD71BA6-6908-4F53-B070-AC1078240A8E}" srcOrd="16" destOrd="0" presId="urn:microsoft.com/office/officeart/2008/layout/LinedList"/>
    <dgm:cxn modelId="{6A3B76ED-F626-4ACC-8985-B3987C266D7F}" type="presParOf" srcId="{AC1480CD-84FB-44A6-8FD6-02FF9FB2FF9C}" destId="{2640F186-20C3-46A9-8BC4-A2174446CB91}" srcOrd="17" destOrd="0" presId="urn:microsoft.com/office/officeart/2008/layout/LinedList"/>
    <dgm:cxn modelId="{4905E2DA-4A18-45AE-B67F-96633E6476AC}" type="presParOf" srcId="{2640F186-20C3-46A9-8BC4-A2174446CB91}" destId="{48799D73-3A24-4B94-AEE3-388396FD25BE}" srcOrd="0" destOrd="0" presId="urn:microsoft.com/office/officeart/2008/layout/LinedList"/>
    <dgm:cxn modelId="{4965D886-4B89-409F-9DAC-635FF363C096}" type="presParOf" srcId="{2640F186-20C3-46A9-8BC4-A2174446CB91}" destId="{9F49E8FD-B694-441E-A896-2475DA94307C}" srcOrd="1" destOrd="0" presId="urn:microsoft.com/office/officeart/2008/layout/LinedList"/>
    <dgm:cxn modelId="{3174750F-A759-49EF-85D9-56102D6AE447}" type="presParOf" srcId="{AC1480CD-84FB-44A6-8FD6-02FF9FB2FF9C}" destId="{DCEAAB48-7FB6-4E06-A560-DDFB8CC8372E}" srcOrd="18" destOrd="0" presId="urn:microsoft.com/office/officeart/2008/layout/LinedList"/>
    <dgm:cxn modelId="{4ABCC4D9-F72F-46C9-B362-A9F03ADF5A6D}" type="presParOf" srcId="{AC1480CD-84FB-44A6-8FD6-02FF9FB2FF9C}" destId="{B35FF13B-5F1E-45D7-BCC5-69FE60145289}" srcOrd="19" destOrd="0" presId="urn:microsoft.com/office/officeart/2008/layout/LinedList"/>
    <dgm:cxn modelId="{0DB34389-7930-4587-BC19-08040C3CAB47}" type="presParOf" srcId="{B35FF13B-5F1E-45D7-BCC5-69FE60145289}" destId="{66626169-5A71-4915-9E2E-9FE94F1EC012}" srcOrd="0" destOrd="0" presId="urn:microsoft.com/office/officeart/2008/layout/LinedList"/>
    <dgm:cxn modelId="{8AF3A1E2-1ACA-4611-AF7E-CA39465D44BF}" type="presParOf" srcId="{B35FF13B-5F1E-45D7-BCC5-69FE60145289}" destId="{499378B7-A5AE-4263-9302-706B66554C6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DE656F-C6B9-47DC-BB7D-5F446984C1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9BAE594-8BF5-4B43-A7C0-1B7432AB88C2}">
      <dgm:prSet/>
      <dgm:spPr/>
      <dgm:t>
        <a:bodyPr/>
        <a:lstStyle/>
        <a:p>
          <a:r>
            <a:rPr lang="en-US" dirty="0"/>
            <a:t>Summary of constructed model : </a:t>
          </a:r>
        </a:p>
      </dgm:t>
    </dgm:pt>
    <dgm:pt modelId="{8D23C398-D9A8-4801-A810-F1CF3A3D5EE7}" type="parTrans" cxnId="{9B1797E4-F942-44E2-85CA-CCAB187A17C2}">
      <dgm:prSet/>
      <dgm:spPr/>
      <dgm:t>
        <a:bodyPr/>
        <a:lstStyle/>
        <a:p>
          <a:endParaRPr lang="en-US"/>
        </a:p>
      </dgm:t>
    </dgm:pt>
    <dgm:pt modelId="{B4168493-3AD9-4D91-B6B7-A0E53E32F7B1}" type="sibTrans" cxnId="{9B1797E4-F942-44E2-85CA-CCAB187A17C2}">
      <dgm:prSet/>
      <dgm:spPr/>
      <dgm:t>
        <a:bodyPr/>
        <a:lstStyle/>
        <a:p>
          <a:endParaRPr lang="en-US"/>
        </a:p>
      </dgm:t>
    </dgm:pt>
    <dgm:pt modelId="{2A965CCC-DC9F-42CA-A8E9-5B5F9C43906C}">
      <dgm:prSet/>
      <dgm:spPr/>
      <dgm:t>
        <a:bodyPr/>
        <a:lstStyle/>
        <a:p>
          <a:r>
            <a:rPr lang="en-US"/>
            <a:t>Total Number of Layers: 314. </a:t>
          </a:r>
        </a:p>
      </dgm:t>
    </dgm:pt>
    <dgm:pt modelId="{0178B2B3-9576-4936-9292-48C6A57555FC}" type="parTrans" cxnId="{EA7F773A-1828-48C5-B704-B1F3BE1D520C}">
      <dgm:prSet/>
      <dgm:spPr/>
      <dgm:t>
        <a:bodyPr/>
        <a:lstStyle/>
        <a:p>
          <a:endParaRPr lang="en-US"/>
        </a:p>
      </dgm:t>
    </dgm:pt>
    <dgm:pt modelId="{E859C548-70D8-4B73-A3BD-3AD5F03911EE}" type="sibTrans" cxnId="{EA7F773A-1828-48C5-B704-B1F3BE1D520C}">
      <dgm:prSet/>
      <dgm:spPr/>
      <dgm:t>
        <a:bodyPr/>
        <a:lstStyle/>
        <a:p>
          <a:endParaRPr lang="en-US"/>
        </a:p>
      </dgm:t>
    </dgm:pt>
    <dgm:pt modelId="{66826C3D-BB48-4AB1-89FE-B5C9DCB76926}">
      <dgm:prSet/>
      <dgm:spPr/>
      <dgm:t>
        <a:bodyPr/>
        <a:lstStyle/>
        <a:p>
          <a:r>
            <a:rPr lang="en-US" dirty="0"/>
            <a:t>Non-trainable Layers: 249</a:t>
          </a:r>
        </a:p>
      </dgm:t>
    </dgm:pt>
    <dgm:pt modelId="{B6AC3E3B-810A-42DF-9E83-7EF445039F6A}" type="parTrans" cxnId="{121C8B24-7BE4-4181-8B43-B46F74A75209}">
      <dgm:prSet/>
      <dgm:spPr/>
      <dgm:t>
        <a:bodyPr/>
        <a:lstStyle/>
        <a:p>
          <a:endParaRPr lang="en-US"/>
        </a:p>
      </dgm:t>
    </dgm:pt>
    <dgm:pt modelId="{2C88EA69-084F-494B-A97F-4AF7E5C8B702}" type="sibTrans" cxnId="{121C8B24-7BE4-4181-8B43-B46F74A75209}">
      <dgm:prSet/>
      <dgm:spPr/>
      <dgm:t>
        <a:bodyPr/>
        <a:lstStyle/>
        <a:p>
          <a:endParaRPr lang="en-US"/>
        </a:p>
      </dgm:t>
    </dgm:pt>
    <dgm:pt modelId="{B9593EF9-9EA0-456E-AA37-194C7B11B5D5}">
      <dgm:prSet/>
      <dgm:spPr/>
      <dgm:t>
        <a:bodyPr/>
        <a:lstStyle/>
        <a:p>
          <a:r>
            <a:rPr lang="en-US"/>
            <a:t>Trainable Layers: 65</a:t>
          </a:r>
        </a:p>
      </dgm:t>
    </dgm:pt>
    <dgm:pt modelId="{6F90ABCA-B45E-4057-BE81-5E5C39C2BDE8}" type="parTrans" cxnId="{39BB8886-B39D-496F-AA95-6400E254CA45}">
      <dgm:prSet/>
      <dgm:spPr/>
      <dgm:t>
        <a:bodyPr/>
        <a:lstStyle/>
        <a:p>
          <a:endParaRPr lang="en-US"/>
        </a:p>
      </dgm:t>
    </dgm:pt>
    <dgm:pt modelId="{42549D57-9E90-413F-918B-7198D20C2A34}" type="sibTrans" cxnId="{39BB8886-B39D-496F-AA95-6400E254CA45}">
      <dgm:prSet/>
      <dgm:spPr/>
      <dgm:t>
        <a:bodyPr/>
        <a:lstStyle/>
        <a:p>
          <a:endParaRPr lang="en-US"/>
        </a:p>
      </dgm:t>
    </dgm:pt>
    <dgm:pt modelId="{43AD89B6-F70B-4D19-BC0F-84DA8A0BEED5}">
      <dgm:prSet/>
      <dgm:spPr/>
      <dgm:t>
        <a:bodyPr/>
        <a:lstStyle/>
        <a:p>
          <a:r>
            <a:rPr lang="en-US" dirty="0"/>
            <a:t>A portion of generated summary: </a:t>
          </a:r>
        </a:p>
      </dgm:t>
    </dgm:pt>
    <dgm:pt modelId="{6631437C-928A-4E55-B52B-4EBB2483F9B7}" type="parTrans" cxnId="{0D52208F-0A80-47AA-8B75-836E2411AC3D}">
      <dgm:prSet/>
      <dgm:spPr/>
      <dgm:t>
        <a:bodyPr/>
        <a:lstStyle/>
        <a:p>
          <a:endParaRPr lang="en-US"/>
        </a:p>
      </dgm:t>
    </dgm:pt>
    <dgm:pt modelId="{6E3291BA-C7E7-4BF4-87B3-7A932300313A}" type="sibTrans" cxnId="{0D52208F-0A80-47AA-8B75-836E2411AC3D}">
      <dgm:prSet/>
      <dgm:spPr/>
      <dgm:t>
        <a:bodyPr/>
        <a:lstStyle/>
        <a:p>
          <a:endParaRPr lang="en-US"/>
        </a:p>
      </dgm:t>
    </dgm:pt>
    <dgm:pt modelId="{A60A3007-7A4D-4615-ADE6-73E972FDA528}" type="pres">
      <dgm:prSet presAssocID="{79DE656F-C6B9-47DC-BB7D-5F446984C1C7}" presName="Name0" presStyleCnt="0">
        <dgm:presLayoutVars>
          <dgm:dir/>
          <dgm:animLvl val="lvl"/>
          <dgm:resizeHandles val="exact"/>
        </dgm:presLayoutVars>
      </dgm:prSet>
      <dgm:spPr/>
    </dgm:pt>
    <dgm:pt modelId="{22ABE288-0B24-44A8-A9E3-27E7A73202F9}" type="pres">
      <dgm:prSet presAssocID="{59BAE594-8BF5-4B43-A7C0-1B7432AB88C2}" presName="composite" presStyleCnt="0"/>
      <dgm:spPr/>
    </dgm:pt>
    <dgm:pt modelId="{5DB09B0D-CC91-4A7D-B94E-4DD078E2F5DC}" type="pres">
      <dgm:prSet presAssocID="{59BAE594-8BF5-4B43-A7C0-1B7432AB88C2}" presName="parTx" presStyleLbl="alignNode1" presStyleIdx="0" presStyleCnt="2">
        <dgm:presLayoutVars>
          <dgm:chMax val="0"/>
          <dgm:chPref val="0"/>
          <dgm:bulletEnabled val="1"/>
        </dgm:presLayoutVars>
      </dgm:prSet>
      <dgm:spPr/>
    </dgm:pt>
    <dgm:pt modelId="{E9D5DAF7-E339-4825-8470-4BA54DC0ACBD}" type="pres">
      <dgm:prSet presAssocID="{59BAE594-8BF5-4B43-A7C0-1B7432AB88C2}" presName="desTx" presStyleLbl="alignAccFollowNode1" presStyleIdx="0" presStyleCnt="2">
        <dgm:presLayoutVars>
          <dgm:bulletEnabled val="1"/>
        </dgm:presLayoutVars>
      </dgm:prSet>
      <dgm:spPr/>
    </dgm:pt>
    <dgm:pt modelId="{B269195E-24A3-482B-ABAF-5F5C82835DFA}" type="pres">
      <dgm:prSet presAssocID="{B4168493-3AD9-4D91-B6B7-A0E53E32F7B1}" presName="space" presStyleCnt="0"/>
      <dgm:spPr/>
    </dgm:pt>
    <dgm:pt modelId="{565C259B-8553-473B-8FC7-791A1AF6ED23}" type="pres">
      <dgm:prSet presAssocID="{43AD89B6-F70B-4D19-BC0F-84DA8A0BEED5}" presName="composite" presStyleCnt="0"/>
      <dgm:spPr/>
    </dgm:pt>
    <dgm:pt modelId="{BC844AF3-54BD-4615-8E54-A20BF983663C}" type="pres">
      <dgm:prSet presAssocID="{43AD89B6-F70B-4D19-BC0F-84DA8A0BEED5}" presName="parTx" presStyleLbl="alignNode1" presStyleIdx="1" presStyleCnt="2">
        <dgm:presLayoutVars>
          <dgm:chMax val="0"/>
          <dgm:chPref val="0"/>
          <dgm:bulletEnabled val="1"/>
        </dgm:presLayoutVars>
      </dgm:prSet>
      <dgm:spPr/>
    </dgm:pt>
    <dgm:pt modelId="{7E2F9E78-C502-4C19-8DDA-37E96110879E}" type="pres">
      <dgm:prSet presAssocID="{43AD89B6-F70B-4D19-BC0F-84DA8A0BEED5}" presName="desTx" presStyleLbl="alignAccFollowNode1" presStyleIdx="1" presStyleCnt="2">
        <dgm:presLayoutVars>
          <dgm:bulletEnabled val="1"/>
        </dgm:presLayoutVars>
      </dgm:prSet>
      <dgm:spPr/>
    </dgm:pt>
  </dgm:ptLst>
  <dgm:cxnLst>
    <dgm:cxn modelId="{FD7AAB0E-B7EA-4D99-81B9-933FFBA0F8EF}" type="presOf" srcId="{79DE656F-C6B9-47DC-BB7D-5F446984C1C7}" destId="{A60A3007-7A4D-4615-ADE6-73E972FDA528}" srcOrd="0" destOrd="0" presId="urn:microsoft.com/office/officeart/2005/8/layout/hList1"/>
    <dgm:cxn modelId="{121C8B24-7BE4-4181-8B43-B46F74A75209}" srcId="{59BAE594-8BF5-4B43-A7C0-1B7432AB88C2}" destId="{66826C3D-BB48-4AB1-89FE-B5C9DCB76926}" srcOrd="1" destOrd="0" parTransId="{B6AC3E3B-810A-42DF-9E83-7EF445039F6A}" sibTransId="{2C88EA69-084F-494B-A97F-4AF7E5C8B702}"/>
    <dgm:cxn modelId="{CE147939-4524-4EA8-A33C-C64BFF3D6546}" type="presOf" srcId="{43AD89B6-F70B-4D19-BC0F-84DA8A0BEED5}" destId="{BC844AF3-54BD-4615-8E54-A20BF983663C}" srcOrd="0" destOrd="0" presId="urn:microsoft.com/office/officeart/2005/8/layout/hList1"/>
    <dgm:cxn modelId="{EA7F773A-1828-48C5-B704-B1F3BE1D520C}" srcId="{59BAE594-8BF5-4B43-A7C0-1B7432AB88C2}" destId="{2A965CCC-DC9F-42CA-A8E9-5B5F9C43906C}" srcOrd="0" destOrd="0" parTransId="{0178B2B3-9576-4936-9292-48C6A57555FC}" sibTransId="{E859C548-70D8-4B73-A3BD-3AD5F03911EE}"/>
    <dgm:cxn modelId="{39BB8886-B39D-496F-AA95-6400E254CA45}" srcId="{59BAE594-8BF5-4B43-A7C0-1B7432AB88C2}" destId="{B9593EF9-9EA0-456E-AA37-194C7B11B5D5}" srcOrd="2" destOrd="0" parTransId="{6F90ABCA-B45E-4057-BE81-5E5C39C2BDE8}" sibTransId="{42549D57-9E90-413F-918B-7198D20C2A34}"/>
    <dgm:cxn modelId="{0D52208F-0A80-47AA-8B75-836E2411AC3D}" srcId="{79DE656F-C6B9-47DC-BB7D-5F446984C1C7}" destId="{43AD89B6-F70B-4D19-BC0F-84DA8A0BEED5}" srcOrd="1" destOrd="0" parTransId="{6631437C-928A-4E55-B52B-4EBB2483F9B7}" sibTransId="{6E3291BA-C7E7-4BF4-87B3-7A932300313A}"/>
    <dgm:cxn modelId="{CAE0B6C9-3AC3-4E7D-9D99-DFD9019E8552}" type="presOf" srcId="{B9593EF9-9EA0-456E-AA37-194C7B11B5D5}" destId="{E9D5DAF7-E339-4825-8470-4BA54DC0ACBD}" srcOrd="0" destOrd="2" presId="urn:microsoft.com/office/officeart/2005/8/layout/hList1"/>
    <dgm:cxn modelId="{A0A5E5CC-82FF-4D23-9358-895F8ECD954B}" type="presOf" srcId="{2A965CCC-DC9F-42CA-A8E9-5B5F9C43906C}" destId="{E9D5DAF7-E339-4825-8470-4BA54DC0ACBD}" srcOrd="0" destOrd="0" presId="urn:microsoft.com/office/officeart/2005/8/layout/hList1"/>
    <dgm:cxn modelId="{9B1797E4-F942-44E2-85CA-CCAB187A17C2}" srcId="{79DE656F-C6B9-47DC-BB7D-5F446984C1C7}" destId="{59BAE594-8BF5-4B43-A7C0-1B7432AB88C2}" srcOrd="0" destOrd="0" parTransId="{8D23C398-D9A8-4801-A810-F1CF3A3D5EE7}" sibTransId="{B4168493-3AD9-4D91-B6B7-A0E53E32F7B1}"/>
    <dgm:cxn modelId="{D8ED02E9-24D0-4CF1-A541-5C8B680698BB}" type="presOf" srcId="{66826C3D-BB48-4AB1-89FE-B5C9DCB76926}" destId="{E9D5DAF7-E339-4825-8470-4BA54DC0ACBD}" srcOrd="0" destOrd="1" presId="urn:microsoft.com/office/officeart/2005/8/layout/hList1"/>
    <dgm:cxn modelId="{701BEBF6-2FF3-4A9A-BFB4-1C1F548BAF64}" type="presOf" srcId="{59BAE594-8BF5-4B43-A7C0-1B7432AB88C2}" destId="{5DB09B0D-CC91-4A7D-B94E-4DD078E2F5DC}" srcOrd="0" destOrd="0" presId="urn:microsoft.com/office/officeart/2005/8/layout/hList1"/>
    <dgm:cxn modelId="{9FDE3A49-3DB6-4B84-B18F-B8535CCB7E7B}" type="presParOf" srcId="{A60A3007-7A4D-4615-ADE6-73E972FDA528}" destId="{22ABE288-0B24-44A8-A9E3-27E7A73202F9}" srcOrd="0" destOrd="0" presId="urn:microsoft.com/office/officeart/2005/8/layout/hList1"/>
    <dgm:cxn modelId="{7AA63394-D290-4AC8-BF76-8796AAFD4F2C}" type="presParOf" srcId="{22ABE288-0B24-44A8-A9E3-27E7A73202F9}" destId="{5DB09B0D-CC91-4A7D-B94E-4DD078E2F5DC}" srcOrd="0" destOrd="0" presId="urn:microsoft.com/office/officeart/2005/8/layout/hList1"/>
    <dgm:cxn modelId="{1C48250D-C6E3-4469-98B9-970418124388}" type="presParOf" srcId="{22ABE288-0B24-44A8-A9E3-27E7A73202F9}" destId="{E9D5DAF7-E339-4825-8470-4BA54DC0ACBD}" srcOrd="1" destOrd="0" presId="urn:microsoft.com/office/officeart/2005/8/layout/hList1"/>
    <dgm:cxn modelId="{883BB37C-5C55-4FEB-8C24-D5887C03F1A0}" type="presParOf" srcId="{A60A3007-7A4D-4615-ADE6-73E972FDA528}" destId="{B269195E-24A3-482B-ABAF-5F5C82835DFA}" srcOrd="1" destOrd="0" presId="urn:microsoft.com/office/officeart/2005/8/layout/hList1"/>
    <dgm:cxn modelId="{BAB6EC95-A40A-43F0-BABF-B1B5C9660B60}" type="presParOf" srcId="{A60A3007-7A4D-4615-ADE6-73E972FDA528}" destId="{565C259B-8553-473B-8FC7-791A1AF6ED23}" srcOrd="2" destOrd="0" presId="urn:microsoft.com/office/officeart/2005/8/layout/hList1"/>
    <dgm:cxn modelId="{02FC0E57-40FC-4DEF-BE49-B06CC7537DFB}" type="presParOf" srcId="{565C259B-8553-473B-8FC7-791A1AF6ED23}" destId="{BC844AF3-54BD-4615-8E54-A20BF983663C}" srcOrd="0" destOrd="0" presId="urn:microsoft.com/office/officeart/2005/8/layout/hList1"/>
    <dgm:cxn modelId="{BF3CAC70-0DAD-4BE8-9D03-4A0A9D56DEA3}" type="presParOf" srcId="{565C259B-8553-473B-8FC7-791A1AF6ED23}" destId="{7E2F9E78-C502-4C19-8DDA-37E96110879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43294E-98C9-479C-B44A-F139F50B1C80}" type="doc">
      <dgm:prSet loTypeId="urn:microsoft.com/office/officeart/2005/8/layout/hList1" loCatId="list" qsTypeId="urn:microsoft.com/office/officeart/2005/8/quickstyle/3d2" qsCatId="3D" csTypeId="urn:microsoft.com/office/officeart/2005/8/colors/accent1_2" csCatId="accent1" phldr="1"/>
      <dgm:spPr/>
      <dgm:t>
        <a:bodyPr/>
        <a:lstStyle/>
        <a:p>
          <a:endParaRPr lang="en-US"/>
        </a:p>
      </dgm:t>
    </dgm:pt>
    <dgm:pt modelId="{775757E8-9DED-4D8C-9A0E-35FA61BC02D6}">
      <dgm:prSet/>
      <dgm:spPr/>
      <dgm:t>
        <a:bodyPr/>
        <a:lstStyle/>
        <a:p>
          <a:r>
            <a:rPr lang="en-US" dirty="0"/>
            <a:t>Optimization Algorithm </a:t>
          </a:r>
        </a:p>
      </dgm:t>
    </dgm:pt>
    <dgm:pt modelId="{CA189C48-724A-47F8-832F-C248D9AA7346}" type="parTrans" cxnId="{848B3AA8-9A27-4C30-9701-0B704A829D27}">
      <dgm:prSet/>
      <dgm:spPr/>
      <dgm:t>
        <a:bodyPr/>
        <a:lstStyle/>
        <a:p>
          <a:endParaRPr lang="en-US"/>
        </a:p>
      </dgm:t>
    </dgm:pt>
    <dgm:pt modelId="{E2BDF24F-5C9F-41BC-9129-76E6DD16F9E9}" type="sibTrans" cxnId="{848B3AA8-9A27-4C30-9701-0B704A829D27}">
      <dgm:prSet/>
      <dgm:spPr/>
      <dgm:t>
        <a:bodyPr/>
        <a:lstStyle/>
        <a:p>
          <a:endParaRPr lang="en-US"/>
        </a:p>
      </dgm:t>
    </dgm:pt>
    <dgm:pt modelId="{9FA14461-C864-4CA0-AE28-D23CCD0CD39E}">
      <dgm:prSet/>
      <dgm:spPr/>
      <dgm:t>
        <a:bodyPr/>
        <a:lstStyle/>
        <a:p>
          <a:r>
            <a:rPr lang="en-US" dirty="0" err="1"/>
            <a:t>RMSprop</a:t>
          </a:r>
          <a:endParaRPr lang="en-US" dirty="0"/>
        </a:p>
      </dgm:t>
    </dgm:pt>
    <dgm:pt modelId="{93BEBF74-692A-410E-B36E-3B58518A84FE}" type="parTrans" cxnId="{4183060C-B4A4-4ACB-9C85-AE8AA1ED7400}">
      <dgm:prSet/>
      <dgm:spPr/>
      <dgm:t>
        <a:bodyPr/>
        <a:lstStyle/>
        <a:p>
          <a:endParaRPr lang="en-US"/>
        </a:p>
      </dgm:t>
    </dgm:pt>
    <dgm:pt modelId="{C6C09087-3BD9-4736-9315-F9C8CCB123D0}" type="sibTrans" cxnId="{4183060C-B4A4-4ACB-9C85-AE8AA1ED7400}">
      <dgm:prSet/>
      <dgm:spPr/>
      <dgm:t>
        <a:bodyPr/>
        <a:lstStyle/>
        <a:p>
          <a:endParaRPr lang="en-US"/>
        </a:p>
      </dgm:t>
    </dgm:pt>
    <dgm:pt modelId="{F3D4FA7D-EC8E-44E2-95FE-3FA8460BA14A}">
      <dgm:prSet/>
      <dgm:spPr/>
      <dgm:t>
        <a:bodyPr/>
        <a:lstStyle/>
        <a:p>
          <a:r>
            <a:rPr lang="en-US" dirty="0"/>
            <a:t>Learning Rate: 0.0001</a:t>
          </a:r>
        </a:p>
      </dgm:t>
    </dgm:pt>
    <dgm:pt modelId="{D7CE9F03-868F-4CEE-B47F-C202EEC62B42}" type="parTrans" cxnId="{827BBB31-8076-4568-BEFB-7474907A184B}">
      <dgm:prSet/>
      <dgm:spPr/>
      <dgm:t>
        <a:bodyPr/>
        <a:lstStyle/>
        <a:p>
          <a:endParaRPr lang="en-US"/>
        </a:p>
      </dgm:t>
    </dgm:pt>
    <dgm:pt modelId="{987D3416-A70D-4310-BE53-31564E9085F1}" type="sibTrans" cxnId="{827BBB31-8076-4568-BEFB-7474907A184B}">
      <dgm:prSet/>
      <dgm:spPr/>
      <dgm:t>
        <a:bodyPr/>
        <a:lstStyle/>
        <a:p>
          <a:endParaRPr lang="en-US"/>
        </a:p>
      </dgm:t>
    </dgm:pt>
    <dgm:pt modelId="{E579DF47-9CC0-4AAC-8812-E832A0689E5D}">
      <dgm:prSet/>
      <dgm:spPr/>
      <dgm:t>
        <a:bodyPr/>
        <a:lstStyle/>
        <a:p>
          <a:r>
            <a:rPr lang="en-US" dirty="0"/>
            <a:t>Loss Function </a:t>
          </a:r>
        </a:p>
      </dgm:t>
    </dgm:pt>
    <dgm:pt modelId="{0773E58B-68AE-49EA-9493-348B72C78CA7}" type="parTrans" cxnId="{E99E0E60-0D7C-4360-97EF-BF9568EF7745}">
      <dgm:prSet/>
      <dgm:spPr/>
      <dgm:t>
        <a:bodyPr/>
        <a:lstStyle/>
        <a:p>
          <a:endParaRPr lang="en-US"/>
        </a:p>
      </dgm:t>
    </dgm:pt>
    <dgm:pt modelId="{A9E2AA40-3E9C-4E28-8004-66390483374A}" type="sibTrans" cxnId="{E99E0E60-0D7C-4360-97EF-BF9568EF7745}">
      <dgm:prSet/>
      <dgm:spPr/>
      <dgm:t>
        <a:bodyPr/>
        <a:lstStyle/>
        <a:p>
          <a:endParaRPr lang="en-US"/>
        </a:p>
      </dgm:t>
    </dgm:pt>
    <dgm:pt modelId="{49953F1E-A359-4425-87B1-21C6D4F8C8A8}">
      <dgm:prSet/>
      <dgm:spPr/>
      <dgm:t>
        <a:bodyPr/>
        <a:lstStyle/>
        <a:p>
          <a:r>
            <a:rPr lang="en-US"/>
            <a:t>Categorical Cross-Entropy</a:t>
          </a:r>
        </a:p>
      </dgm:t>
    </dgm:pt>
    <dgm:pt modelId="{616FD549-FA8F-439B-8268-6AD7E179C401}" type="parTrans" cxnId="{1BFF37DC-DA79-4DC7-AC2A-4FD883BBCC2A}">
      <dgm:prSet/>
      <dgm:spPr/>
      <dgm:t>
        <a:bodyPr/>
        <a:lstStyle/>
        <a:p>
          <a:endParaRPr lang="en-US"/>
        </a:p>
      </dgm:t>
    </dgm:pt>
    <dgm:pt modelId="{028ED965-1B7F-47B5-A745-DE1A8D48AB44}" type="sibTrans" cxnId="{1BFF37DC-DA79-4DC7-AC2A-4FD883BBCC2A}">
      <dgm:prSet/>
      <dgm:spPr/>
      <dgm:t>
        <a:bodyPr/>
        <a:lstStyle/>
        <a:p>
          <a:endParaRPr lang="en-US"/>
        </a:p>
      </dgm:t>
    </dgm:pt>
    <dgm:pt modelId="{4A430713-DD9B-419D-B64D-C72ADB973AAD}">
      <dgm:prSet/>
      <dgm:spPr/>
      <dgm:t>
        <a:bodyPr/>
        <a:lstStyle/>
        <a:p>
          <a:r>
            <a:rPr lang="en-US" dirty="0"/>
            <a:t>Performance Evaluation Metrics</a:t>
          </a:r>
        </a:p>
      </dgm:t>
    </dgm:pt>
    <dgm:pt modelId="{E1AB4587-36C3-4FE8-ACC7-0AE28C73E3E5}" type="parTrans" cxnId="{125F6814-2AA2-4C34-991C-AA8971B2A3A2}">
      <dgm:prSet/>
      <dgm:spPr/>
      <dgm:t>
        <a:bodyPr/>
        <a:lstStyle/>
        <a:p>
          <a:endParaRPr lang="en-US"/>
        </a:p>
      </dgm:t>
    </dgm:pt>
    <dgm:pt modelId="{A375AE79-C080-4AB1-A46F-EF97DBFB57A6}" type="sibTrans" cxnId="{125F6814-2AA2-4C34-991C-AA8971B2A3A2}">
      <dgm:prSet/>
      <dgm:spPr/>
      <dgm:t>
        <a:bodyPr/>
        <a:lstStyle/>
        <a:p>
          <a:endParaRPr lang="en-US"/>
        </a:p>
      </dgm:t>
    </dgm:pt>
    <dgm:pt modelId="{8F85C35B-2A74-4A9D-92EE-B05DF86E8B63}">
      <dgm:prSet/>
      <dgm:spPr/>
      <dgm:t>
        <a:bodyPr/>
        <a:lstStyle/>
        <a:p>
          <a:r>
            <a:rPr lang="en-US" dirty="0"/>
            <a:t>Precision </a:t>
          </a:r>
        </a:p>
      </dgm:t>
    </dgm:pt>
    <dgm:pt modelId="{9364A11B-6433-439A-B567-5BFBD98B092C}" type="parTrans" cxnId="{941A36DE-C220-4226-938A-A53109D760C5}">
      <dgm:prSet/>
      <dgm:spPr/>
      <dgm:t>
        <a:bodyPr/>
        <a:lstStyle/>
        <a:p>
          <a:endParaRPr lang="en-US"/>
        </a:p>
      </dgm:t>
    </dgm:pt>
    <dgm:pt modelId="{3ACED73B-E780-40F9-B187-9C5CF352E840}" type="sibTrans" cxnId="{941A36DE-C220-4226-938A-A53109D760C5}">
      <dgm:prSet/>
      <dgm:spPr/>
      <dgm:t>
        <a:bodyPr/>
        <a:lstStyle/>
        <a:p>
          <a:endParaRPr lang="en-US"/>
        </a:p>
      </dgm:t>
    </dgm:pt>
    <dgm:pt modelId="{D68A9E2E-6735-4CB2-87DF-D88F3C968229}">
      <dgm:prSet/>
      <dgm:spPr/>
      <dgm:t>
        <a:bodyPr/>
        <a:lstStyle/>
        <a:p>
          <a:r>
            <a:rPr lang="en-US" dirty="0"/>
            <a:t>Recall  </a:t>
          </a:r>
        </a:p>
      </dgm:t>
    </dgm:pt>
    <dgm:pt modelId="{574FB20A-AE88-449E-90F6-523247F86B37}" type="parTrans" cxnId="{CCB2EA16-BAB0-4B0C-9CD9-7C58FA77FB1C}">
      <dgm:prSet/>
      <dgm:spPr/>
      <dgm:t>
        <a:bodyPr/>
        <a:lstStyle/>
        <a:p>
          <a:endParaRPr lang="en-US"/>
        </a:p>
      </dgm:t>
    </dgm:pt>
    <dgm:pt modelId="{D57A0C71-DE41-42DA-B5D1-32488038EF4D}" type="sibTrans" cxnId="{CCB2EA16-BAB0-4B0C-9CD9-7C58FA77FB1C}">
      <dgm:prSet/>
      <dgm:spPr/>
      <dgm:t>
        <a:bodyPr/>
        <a:lstStyle/>
        <a:p>
          <a:endParaRPr lang="en-US"/>
        </a:p>
      </dgm:t>
    </dgm:pt>
    <dgm:pt modelId="{32DBB3EE-BDB8-469F-B8D6-9B5CC77A2237}">
      <dgm:prSet/>
      <dgm:spPr/>
      <dgm:t>
        <a:bodyPr/>
        <a:lstStyle/>
        <a:p>
          <a:r>
            <a:rPr lang="en-US"/>
            <a:t>Accuracy </a:t>
          </a:r>
        </a:p>
      </dgm:t>
    </dgm:pt>
    <dgm:pt modelId="{BED7707A-845E-470E-837F-9FCA4899E5BC}" type="parTrans" cxnId="{A175798F-02D6-484B-BF40-45BB2729BCB1}">
      <dgm:prSet/>
      <dgm:spPr/>
      <dgm:t>
        <a:bodyPr/>
        <a:lstStyle/>
        <a:p>
          <a:endParaRPr lang="en-US"/>
        </a:p>
      </dgm:t>
    </dgm:pt>
    <dgm:pt modelId="{E775341E-D550-4FBD-AA72-BE3DBF7A7262}" type="sibTrans" cxnId="{A175798F-02D6-484B-BF40-45BB2729BCB1}">
      <dgm:prSet/>
      <dgm:spPr/>
      <dgm:t>
        <a:bodyPr/>
        <a:lstStyle/>
        <a:p>
          <a:endParaRPr lang="en-US"/>
        </a:p>
      </dgm:t>
    </dgm:pt>
    <dgm:pt modelId="{2C13F80C-89CB-49EF-9092-F141441C485D}" type="pres">
      <dgm:prSet presAssocID="{EF43294E-98C9-479C-B44A-F139F50B1C80}" presName="Name0" presStyleCnt="0">
        <dgm:presLayoutVars>
          <dgm:dir/>
          <dgm:animLvl val="lvl"/>
          <dgm:resizeHandles val="exact"/>
        </dgm:presLayoutVars>
      </dgm:prSet>
      <dgm:spPr/>
    </dgm:pt>
    <dgm:pt modelId="{41A4952B-9D02-4C72-8C1A-FDB8BDD6E76B}" type="pres">
      <dgm:prSet presAssocID="{775757E8-9DED-4D8C-9A0E-35FA61BC02D6}" presName="composite" presStyleCnt="0"/>
      <dgm:spPr/>
    </dgm:pt>
    <dgm:pt modelId="{7EFE9EB5-970B-4EA3-8E49-A23FB89C6D22}" type="pres">
      <dgm:prSet presAssocID="{775757E8-9DED-4D8C-9A0E-35FA61BC02D6}" presName="parTx" presStyleLbl="alignNode1" presStyleIdx="0" presStyleCnt="3">
        <dgm:presLayoutVars>
          <dgm:chMax val="0"/>
          <dgm:chPref val="0"/>
          <dgm:bulletEnabled val="1"/>
        </dgm:presLayoutVars>
      </dgm:prSet>
      <dgm:spPr/>
    </dgm:pt>
    <dgm:pt modelId="{06FA1BD9-E2FC-43F6-A065-B93CDD10F2E5}" type="pres">
      <dgm:prSet presAssocID="{775757E8-9DED-4D8C-9A0E-35FA61BC02D6}" presName="desTx" presStyleLbl="alignAccFollowNode1" presStyleIdx="0" presStyleCnt="3">
        <dgm:presLayoutVars>
          <dgm:bulletEnabled val="1"/>
        </dgm:presLayoutVars>
      </dgm:prSet>
      <dgm:spPr/>
    </dgm:pt>
    <dgm:pt modelId="{4C057F21-6DAA-4180-9771-ABDEDA026F76}" type="pres">
      <dgm:prSet presAssocID="{E2BDF24F-5C9F-41BC-9129-76E6DD16F9E9}" presName="space" presStyleCnt="0"/>
      <dgm:spPr/>
    </dgm:pt>
    <dgm:pt modelId="{71ACD90C-A546-4E29-95B9-93FD0CDA34C2}" type="pres">
      <dgm:prSet presAssocID="{E579DF47-9CC0-4AAC-8812-E832A0689E5D}" presName="composite" presStyleCnt="0"/>
      <dgm:spPr/>
    </dgm:pt>
    <dgm:pt modelId="{F36644E0-4830-458B-8CD5-AC8EE35B5F3C}" type="pres">
      <dgm:prSet presAssocID="{E579DF47-9CC0-4AAC-8812-E832A0689E5D}" presName="parTx" presStyleLbl="alignNode1" presStyleIdx="1" presStyleCnt="3">
        <dgm:presLayoutVars>
          <dgm:chMax val="0"/>
          <dgm:chPref val="0"/>
          <dgm:bulletEnabled val="1"/>
        </dgm:presLayoutVars>
      </dgm:prSet>
      <dgm:spPr/>
    </dgm:pt>
    <dgm:pt modelId="{DA7D2EE6-85B5-4024-956C-69B63AF3AEA3}" type="pres">
      <dgm:prSet presAssocID="{E579DF47-9CC0-4AAC-8812-E832A0689E5D}" presName="desTx" presStyleLbl="alignAccFollowNode1" presStyleIdx="1" presStyleCnt="3">
        <dgm:presLayoutVars>
          <dgm:bulletEnabled val="1"/>
        </dgm:presLayoutVars>
      </dgm:prSet>
      <dgm:spPr/>
    </dgm:pt>
    <dgm:pt modelId="{5E83EC78-E4B5-4C01-A29D-60414914A69F}" type="pres">
      <dgm:prSet presAssocID="{A9E2AA40-3E9C-4E28-8004-66390483374A}" presName="space" presStyleCnt="0"/>
      <dgm:spPr/>
    </dgm:pt>
    <dgm:pt modelId="{14AADDE0-7018-46E6-8B9D-644881B437EA}" type="pres">
      <dgm:prSet presAssocID="{4A430713-DD9B-419D-B64D-C72ADB973AAD}" presName="composite" presStyleCnt="0"/>
      <dgm:spPr/>
    </dgm:pt>
    <dgm:pt modelId="{400ED028-9F0A-4A34-90EF-3D3B86DD8E50}" type="pres">
      <dgm:prSet presAssocID="{4A430713-DD9B-419D-B64D-C72ADB973AAD}" presName="parTx" presStyleLbl="alignNode1" presStyleIdx="2" presStyleCnt="3">
        <dgm:presLayoutVars>
          <dgm:chMax val="0"/>
          <dgm:chPref val="0"/>
          <dgm:bulletEnabled val="1"/>
        </dgm:presLayoutVars>
      </dgm:prSet>
      <dgm:spPr/>
    </dgm:pt>
    <dgm:pt modelId="{952A2BD2-DD09-496A-ACC8-EC2A4C594AB5}" type="pres">
      <dgm:prSet presAssocID="{4A430713-DD9B-419D-B64D-C72ADB973AAD}" presName="desTx" presStyleLbl="alignAccFollowNode1" presStyleIdx="2" presStyleCnt="3">
        <dgm:presLayoutVars>
          <dgm:bulletEnabled val="1"/>
        </dgm:presLayoutVars>
      </dgm:prSet>
      <dgm:spPr/>
    </dgm:pt>
  </dgm:ptLst>
  <dgm:cxnLst>
    <dgm:cxn modelId="{4183060C-B4A4-4ACB-9C85-AE8AA1ED7400}" srcId="{775757E8-9DED-4D8C-9A0E-35FA61BC02D6}" destId="{9FA14461-C864-4CA0-AE28-D23CCD0CD39E}" srcOrd="0" destOrd="0" parTransId="{93BEBF74-692A-410E-B36E-3B58518A84FE}" sibTransId="{C6C09087-3BD9-4736-9315-F9C8CCB123D0}"/>
    <dgm:cxn modelId="{125F6814-2AA2-4C34-991C-AA8971B2A3A2}" srcId="{EF43294E-98C9-479C-B44A-F139F50B1C80}" destId="{4A430713-DD9B-419D-B64D-C72ADB973AAD}" srcOrd="2" destOrd="0" parTransId="{E1AB4587-36C3-4FE8-ACC7-0AE28C73E3E5}" sibTransId="{A375AE79-C080-4AB1-A46F-EF97DBFB57A6}"/>
    <dgm:cxn modelId="{CCB2EA16-BAB0-4B0C-9CD9-7C58FA77FB1C}" srcId="{4A430713-DD9B-419D-B64D-C72ADB973AAD}" destId="{D68A9E2E-6735-4CB2-87DF-D88F3C968229}" srcOrd="1" destOrd="0" parTransId="{574FB20A-AE88-449E-90F6-523247F86B37}" sibTransId="{D57A0C71-DE41-42DA-B5D1-32488038EF4D}"/>
    <dgm:cxn modelId="{827BBB31-8076-4568-BEFB-7474907A184B}" srcId="{775757E8-9DED-4D8C-9A0E-35FA61BC02D6}" destId="{F3D4FA7D-EC8E-44E2-95FE-3FA8460BA14A}" srcOrd="1" destOrd="0" parTransId="{D7CE9F03-868F-4CEE-B47F-C202EEC62B42}" sibTransId="{987D3416-A70D-4310-BE53-31564E9085F1}"/>
    <dgm:cxn modelId="{8D046335-0A59-413E-AF93-6E242FAE8BAC}" type="presOf" srcId="{49953F1E-A359-4425-87B1-21C6D4F8C8A8}" destId="{DA7D2EE6-85B5-4024-956C-69B63AF3AEA3}" srcOrd="0" destOrd="0" presId="urn:microsoft.com/office/officeart/2005/8/layout/hList1"/>
    <dgm:cxn modelId="{E99E0E60-0D7C-4360-97EF-BF9568EF7745}" srcId="{EF43294E-98C9-479C-B44A-F139F50B1C80}" destId="{E579DF47-9CC0-4AAC-8812-E832A0689E5D}" srcOrd="1" destOrd="0" parTransId="{0773E58B-68AE-49EA-9493-348B72C78CA7}" sibTransId="{A9E2AA40-3E9C-4E28-8004-66390483374A}"/>
    <dgm:cxn modelId="{A8A92077-5A27-440D-9155-C36555609A77}" type="presOf" srcId="{EF43294E-98C9-479C-B44A-F139F50B1C80}" destId="{2C13F80C-89CB-49EF-9092-F141441C485D}" srcOrd="0" destOrd="0" presId="urn:microsoft.com/office/officeart/2005/8/layout/hList1"/>
    <dgm:cxn modelId="{C2A4B08E-B85C-4EA0-A874-686C488AF4B0}" type="presOf" srcId="{F3D4FA7D-EC8E-44E2-95FE-3FA8460BA14A}" destId="{06FA1BD9-E2FC-43F6-A065-B93CDD10F2E5}" srcOrd="0" destOrd="1" presId="urn:microsoft.com/office/officeart/2005/8/layout/hList1"/>
    <dgm:cxn modelId="{A175798F-02D6-484B-BF40-45BB2729BCB1}" srcId="{4A430713-DD9B-419D-B64D-C72ADB973AAD}" destId="{32DBB3EE-BDB8-469F-B8D6-9B5CC77A2237}" srcOrd="2" destOrd="0" parTransId="{BED7707A-845E-470E-837F-9FCA4899E5BC}" sibTransId="{E775341E-D550-4FBD-AA72-BE3DBF7A7262}"/>
    <dgm:cxn modelId="{6A5B75A2-F9DF-43C4-8EB9-8713B44DE2F9}" type="presOf" srcId="{D68A9E2E-6735-4CB2-87DF-D88F3C968229}" destId="{952A2BD2-DD09-496A-ACC8-EC2A4C594AB5}" srcOrd="0" destOrd="1" presId="urn:microsoft.com/office/officeart/2005/8/layout/hList1"/>
    <dgm:cxn modelId="{848B3AA8-9A27-4C30-9701-0B704A829D27}" srcId="{EF43294E-98C9-479C-B44A-F139F50B1C80}" destId="{775757E8-9DED-4D8C-9A0E-35FA61BC02D6}" srcOrd="0" destOrd="0" parTransId="{CA189C48-724A-47F8-832F-C248D9AA7346}" sibTransId="{E2BDF24F-5C9F-41BC-9129-76E6DD16F9E9}"/>
    <dgm:cxn modelId="{C37C44A9-7D8C-4078-BA09-5FE95AA01228}" type="presOf" srcId="{E579DF47-9CC0-4AAC-8812-E832A0689E5D}" destId="{F36644E0-4830-458B-8CD5-AC8EE35B5F3C}" srcOrd="0" destOrd="0" presId="urn:microsoft.com/office/officeart/2005/8/layout/hList1"/>
    <dgm:cxn modelId="{AE0767AE-3232-4DE9-AFAC-389A4D264AEF}" type="presOf" srcId="{4A430713-DD9B-419D-B64D-C72ADB973AAD}" destId="{400ED028-9F0A-4A34-90EF-3D3B86DD8E50}" srcOrd="0" destOrd="0" presId="urn:microsoft.com/office/officeart/2005/8/layout/hList1"/>
    <dgm:cxn modelId="{2512E4B0-0DF8-43F3-899C-5A67D4C956CC}" type="presOf" srcId="{8F85C35B-2A74-4A9D-92EE-B05DF86E8B63}" destId="{952A2BD2-DD09-496A-ACC8-EC2A4C594AB5}" srcOrd="0" destOrd="0" presId="urn:microsoft.com/office/officeart/2005/8/layout/hList1"/>
    <dgm:cxn modelId="{5A91D1B3-EFED-46EB-995D-229E453AF855}" type="presOf" srcId="{775757E8-9DED-4D8C-9A0E-35FA61BC02D6}" destId="{7EFE9EB5-970B-4EA3-8E49-A23FB89C6D22}" srcOrd="0" destOrd="0" presId="urn:microsoft.com/office/officeart/2005/8/layout/hList1"/>
    <dgm:cxn modelId="{1BFF37DC-DA79-4DC7-AC2A-4FD883BBCC2A}" srcId="{E579DF47-9CC0-4AAC-8812-E832A0689E5D}" destId="{49953F1E-A359-4425-87B1-21C6D4F8C8A8}" srcOrd="0" destOrd="0" parTransId="{616FD549-FA8F-439B-8268-6AD7E179C401}" sibTransId="{028ED965-1B7F-47B5-A745-DE1A8D48AB44}"/>
    <dgm:cxn modelId="{941A36DE-C220-4226-938A-A53109D760C5}" srcId="{4A430713-DD9B-419D-B64D-C72ADB973AAD}" destId="{8F85C35B-2A74-4A9D-92EE-B05DF86E8B63}" srcOrd="0" destOrd="0" parTransId="{9364A11B-6433-439A-B567-5BFBD98B092C}" sibTransId="{3ACED73B-E780-40F9-B187-9C5CF352E840}"/>
    <dgm:cxn modelId="{9CE8DCF9-AF65-4275-8ECB-5C654851BF7A}" type="presOf" srcId="{9FA14461-C864-4CA0-AE28-D23CCD0CD39E}" destId="{06FA1BD9-E2FC-43F6-A065-B93CDD10F2E5}" srcOrd="0" destOrd="0" presId="urn:microsoft.com/office/officeart/2005/8/layout/hList1"/>
    <dgm:cxn modelId="{278256FC-1C3D-4CAA-B797-882F34C8D990}" type="presOf" srcId="{32DBB3EE-BDB8-469F-B8D6-9B5CC77A2237}" destId="{952A2BD2-DD09-496A-ACC8-EC2A4C594AB5}" srcOrd="0" destOrd="2" presId="urn:microsoft.com/office/officeart/2005/8/layout/hList1"/>
    <dgm:cxn modelId="{C02A953D-09D1-4BAE-B2E6-68FD38523CE9}" type="presParOf" srcId="{2C13F80C-89CB-49EF-9092-F141441C485D}" destId="{41A4952B-9D02-4C72-8C1A-FDB8BDD6E76B}" srcOrd="0" destOrd="0" presId="urn:microsoft.com/office/officeart/2005/8/layout/hList1"/>
    <dgm:cxn modelId="{97225495-0CC8-462F-B4CE-75336E542E2F}" type="presParOf" srcId="{41A4952B-9D02-4C72-8C1A-FDB8BDD6E76B}" destId="{7EFE9EB5-970B-4EA3-8E49-A23FB89C6D22}" srcOrd="0" destOrd="0" presId="urn:microsoft.com/office/officeart/2005/8/layout/hList1"/>
    <dgm:cxn modelId="{0EC9B7A2-071C-4697-BDCC-F0E2E7FEB819}" type="presParOf" srcId="{41A4952B-9D02-4C72-8C1A-FDB8BDD6E76B}" destId="{06FA1BD9-E2FC-43F6-A065-B93CDD10F2E5}" srcOrd="1" destOrd="0" presId="urn:microsoft.com/office/officeart/2005/8/layout/hList1"/>
    <dgm:cxn modelId="{C5B8E949-8C7C-4861-89E6-15136FC12FCC}" type="presParOf" srcId="{2C13F80C-89CB-49EF-9092-F141441C485D}" destId="{4C057F21-6DAA-4180-9771-ABDEDA026F76}" srcOrd="1" destOrd="0" presId="urn:microsoft.com/office/officeart/2005/8/layout/hList1"/>
    <dgm:cxn modelId="{E597E796-E158-4598-BAB1-95069630ECF4}" type="presParOf" srcId="{2C13F80C-89CB-49EF-9092-F141441C485D}" destId="{71ACD90C-A546-4E29-95B9-93FD0CDA34C2}" srcOrd="2" destOrd="0" presId="urn:microsoft.com/office/officeart/2005/8/layout/hList1"/>
    <dgm:cxn modelId="{8BA1E019-ACA3-4ABC-A0B4-99F30C3C06D8}" type="presParOf" srcId="{71ACD90C-A546-4E29-95B9-93FD0CDA34C2}" destId="{F36644E0-4830-458B-8CD5-AC8EE35B5F3C}" srcOrd="0" destOrd="0" presId="urn:microsoft.com/office/officeart/2005/8/layout/hList1"/>
    <dgm:cxn modelId="{16826C75-8ADB-46FD-A688-9EB1F396D3E2}" type="presParOf" srcId="{71ACD90C-A546-4E29-95B9-93FD0CDA34C2}" destId="{DA7D2EE6-85B5-4024-956C-69B63AF3AEA3}" srcOrd="1" destOrd="0" presId="urn:microsoft.com/office/officeart/2005/8/layout/hList1"/>
    <dgm:cxn modelId="{7AFBBA4B-E79D-4BA0-A9B4-0783428BB168}" type="presParOf" srcId="{2C13F80C-89CB-49EF-9092-F141441C485D}" destId="{5E83EC78-E4B5-4C01-A29D-60414914A69F}" srcOrd="3" destOrd="0" presId="urn:microsoft.com/office/officeart/2005/8/layout/hList1"/>
    <dgm:cxn modelId="{230D8024-AF4D-427E-997B-F058DE806F9B}" type="presParOf" srcId="{2C13F80C-89CB-49EF-9092-F141441C485D}" destId="{14AADDE0-7018-46E6-8B9D-644881B437EA}" srcOrd="4" destOrd="0" presId="urn:microsoft.com/office/officeart/2005/8/layout/hList1"/>
    <dgm:cxn modelId="{0DFFC097-D918-4FBF-BD98-7F4AB3E5C80B}" type="presParOf" srcId="{14AADDE0-7018-46E6-8B9D-644881B437EA}" destId="{400ED028-9F0A-4A34-90EF-3D3B86DD8E50}" srcOrd="0" destOrd="0" presId="urn:microsoft.com/office/officeart/2005/8/layout/hList1"/>
    <dgm:cxn modelId="{1E736920-637D-4667-BB45-C9265F3224ED}" type="presParOf" srcId="{14AADDE0-7018-46E6-8B9D-644881B437EA}" destId="{952A2BD2-DD09-496A-ACC8-EC2A4C594AB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7118F6-9E08-433C-BA49-30E74ADE40B2}" type="doc">
      <dgm:prSet loTypeId="urn:microsoft.com/office/officeart/2011/layout/TabList" loCatId="list" qsTypeId="urn:microsoft.com/office/officeart/2005/8/quickstyle/3d3" qsCatId="3D" csTypeId="urn:microsoft.com/office/officeart/2005/8/colors/accent1_2" csCatId="accent1" phldr="1"/>
      <dgm:spPr/>
      <dgm:t>
        <a:bodyPr/>
        <a:lstStyle/>
        <a:p>
          <a:endParaRPr lang="en-US"/>
        </a:p>
      </dgm:t>
    </dgm:pt>
    <dgm:pt modelId="{492B9CD0-EC7E-44BC-A164-26340F043A96}">
      <dgm:prSet/>
      <dgm:spPr/>
      <dgm:t>
        <a:bodyPr/>
        <a:lstStyle/>
        <a:p>
          <a:r>
            <a:rPr lang="en-US" dirty="0"/>
            <a:t>Train:</a:t>
          </a:r>
        </a:p>
      </dgm:t>
    </dgm:pt>
    <dgm:pt modelId="{0F453725-CC68-4470-AFCB-80615FDC5B8B}" type="parTrans" cxnId="{CD6F6E22-BA08-48D2-8502-D904DA3F2C57}">
      <dgm:prSet/>
      <dgm:spPr/>
      <dgm:t>
        <a:bodyPr/>
        <a:lstStyle/>
        <a:p>
          <a:endParaRPr lang="en-US"/>
        </a:p>
      </dgm:t>
    </dgm:pt>
    <dgm:pt modelId="{D165389A-0EB5-4B76-B643-4641F5364983}" type="sibTrans" cxnId="{CD6F6E22-BA08-48D2-8502-D904DA3F2C57}">
      <dgm:prSet/>
      <dgm:spPr/>
      <dgm:t>
        <a:bodyPr/>
        <a:lstStyle/>
        <a:p>
          <a:endParaRPr lang="en-US"/>
        </a:p>
      </dgm:t>
    </dgm:pt>
    <dgm:pt modelId="{F1683256-596B-442E-AC94-4721FB64BFEE}">
      <dgm:prSet/>
      <dgm:spPr/>
      <dgm:t>
        <a:bodyPr/>
        <a:lstStyle/>
        <a:p>
          <a:r>
            <a:rPr lang="en-US" dirty="0"/>
            <a:t>Dataset: Train Dataset</a:t>
          </a:r>
        </a:p>
      </dgm:t>
    </dgm:pt>
    <dgm:pt modelId="{10984AF4-D16B-4749-8B55-23D5B4B795C5}" type="parTrans" cxnId="{B8492832-5BC2-4B8F-AF6E-301742A88ECB}">
      <dgm:prSet/>
      <dgm:spPr/>
      <dgm:t>
        <a:bodyPr/>
        <a:lstStyle/>
        <a:p>
          <a:endParaRPr lang="en-US"/>
        </a:p>
      </dgm:t>
    </dgm:pt>
    <dgm:pt modelId="{47F58E6C-A50B-4ED1-B6CD-FE4240FBCFB2}" type="sibTrans" cxnId="{B8492832-5BC2-4B8F-AF6E-301742A88ECB}">
      <dgm:prSet/>
      <dgm:spPr/>
      <dgm:t>
        <a:bodyPr/>
        <a:lstStyle/>
        <a:p>
          <a:endParaRPr lang="en-US"/>
        </a:p>
      </dgm:t>
    </dgm:pt>
    <dgm:pt modelId="{CF3D1448-F741-4496-8C04-4DBC76EF6303}">
      <dgm:prSet/>
      <dgm:spPr/>
      <dgm:t>
        <a:bodyPr/>
        <a:lstStyle/>
        <a:p>
          <a:r>
            <a:rPr lang="en-US" dirty="0"/>
            <a:t>Validation:  </a:t>
          </a:r>
        </a:p>
      </dgm:t>
    </dgm:pt>
    <dgm:pt modelId="{4211C1D9-2386-437B-B4D6-BD84DF1F9C38}" type="parTrans" cxnId="{D13FCBC2-317C-4D5A-99B7-871F9C311D4E}">
      <dgm:prSet/>
      <dgm:spPr/>
      <dgm:t>
        <a:bodyPr/>
        <a:lstStyle/>
        <a:p>
          <a:endParaRPr lang="en-US"/>
        </a:p>
      </dgm:t>
    </dgm:pt>
    <dgm:pt modelId="{B14F0AE7-F389-4CFD-893C-057E185F4AE9}" type="sibTrans" cxnId="{D13FCBC2-317C-4D5A-99B7-871F9C311D4E}">
      <dgm:prSet/>
      <dgm:spPr/>
      <dgm:t>
        <a:bodyPr/>
        <a:lstStyle/>
        <a:p>
          <a:endParaRPr lang="en-US"/>
        </a:p>
      </dgm:t>
    </dgm:pt>
    <dgm:pt modelId="{BF49822A-0750-440F-B519-8F26FC9A6E34}">
      <dgm:prSet/>
      <dgm:spPr/>
      <dgm:t>
        <a:bodyPr/>
        <a:lstStyle/>
        <a:p>
          <a:r>
            <a:rPr lang="en-US" dirty="0"/>
            <a:t>Dataset: Validation Dataset</a:t>
          </a:r>
        </a:p>
      </dgm:t>
    </dgm:pt>
    <dgm:pt modelId="{28A50EA0-9F22-4349-8F9F-1A80F79B8F5D}" type="parTrans" cxnId="{89A49B6C-0984-4181-A708-9101A2219C7B}">
      <dgm:prSet/>
      <dgm:spPr/>
      <dgm:t>
        <a:bodyPr/>
        <a:lstStyle/>
        <a:p>
          <a:endParaRPr lang="en-US"/>
        </a:p>
      </dgm:t>
    </dgm:pt>
    <dgm:pt modelId="{C5141C71-3E6A-4163-B487-17C446F6AB53}" type="sibTrans" cxnId="{89A49B6C-0984-4181-A708-9101A2219C7B}">
      <dgm:prSet/>
      <dgm:spPr/>
      <dgm:t>
        <a:bodyPr/>
        <a:lstStyle/>
        <a:p>
          <a:endParaRPr lang="en-US"/>
        </a:p>
      </dgm:t>
    </dgm:pt>
    <dgm:pt modelId="{EDE3707B-BCEE-47F1-9B07-0D94FAFACF41}">
      <dgm:prSet/>
      <dgm:spPr/>
      <dgm:t>
        <a:bodyPr/>
        <a:lstStyle/>
        <a:p>
          <a:r>
            <a:rPr lang="en-US" dirty="0"/>
            <a:t>Epochs: </a:t>
          </a:r>
        </a:p>
      </dgm:t>
    </dgm:pt>
    <dgm:pt modelId="{47466A90-3FE2-4A39-8C11-31806AFBCAC8}" type="parTrans" cxnId="{30B3F3DE-910E-451E-A848-DE3658BE0F24}">
      <dgm:prSet/>
      <dgm:spPr/>
      <dgm:t>
        <a:bodyPr/>
        <a:lstStyle/>
        <a:p>
          <a:endParaRPr lang="en-US"/>
        </a:p>
      </dgm:t>
    </dgm:pt>
    <dgm:pt modelId="{0D6AB589-EA7F-4C19-9C24-370D3912F578}" type="sibTrans" cxnId="{30B3F3DE-910E-451E-A848-DE3658BE0F24}">
      <dgm:prSet/>
      <dgm:spPr/>
      <dgm:t>
        <a:bodyPr/>
        <a:lstStyle/>
        <a:p>
          <a:endParaRPr lang="en-US"/>
        </a:p>
      </dgm:t>
    </dgm:pt>
    <dgm:pt modelId="{BFDA822C-90B5-4A0D-A1F6-ACB8E4CB8B90}">
      <dgm:prSet/>
      <dgm:spPr/>
      <dgm:t>
        <a:bodyPr/>
        <a:lstStyle/>
        <a:p>
          <a:r>
            <a:rPr lang="en-US" dirty="0"/>
            <a:t>Maximum No of Epochs: 15</a:t>
          </a:r>
        </a:p>
      </dgm:t>
    </dgm:pt>
    <dgm:pt modelId="{D944B143-4E06-4195-9468-FE7E952CF95D}" type="parTrans" cxnId="{138E902A-1266-40E6-BE3A-4D871FF29753}">
      <dgm:prSet/>
      <dgm:spPr/>
      <dgm:t>
        <a:bodyPr/>
        <a:lstStyle/>
        <a:p>
          <a:endParaRPr lang="en-US"/>
        </a:p>
      </dgm:t>
    </dgm:pt>
    <dgm:pt modelId="{F3032060-62BE-4390-81A2-B940258E3B20}" type="sibTrans" cxnId="{138E902A-1266-40E6-BE3A-4D871FF29753}">
      <dgm:prSet/>
      <dgm:spPr/>
      <dgm:t>
        <a:bodyPr/>
        <a:lstStyle/>
        <a:p>
          <a:endParaRPr lang="en-US"/>
        </a:p>
      </dgm:t>
    </dgm:pt>
    <dgm:pt modelId="{968114A8-37A6-4C1F-AFC6-490154D10C75}">
      <dgm:prSet/>
      <dgm:spPr/>
      <dgm:t>
        <a:bodyPr/>
        <a:lstStyle/>
        <a:p>
          <a:r>
            <a:rPr lang="en-US" dirty="0"/>
            <a:t>Regularization:</a:t>
          </a:r>
        </a:p>
      </dgm:t>
    </dgm:pt>
    <dgm:pt modelId="{4B7BEEE9-D045-4FDE-BCA7-9212BD19C44D}" type="parTrans" cxnId="{D581E3F1-5D6E-45AF-9CAB-273FC7EDB45A}">
      <dgm:prSet/>
      <dgm:spPr/>
      <dgm:t>
        <a:bodyPr/>
        <a:lstStyle/>
        <a:p>
          <a:endParaRPr lang="en-US"/>
        </a:p>
      </dgm:t>
    </dgm:pt>
    <dgm:pt modelId="{89751392-4D82-4912-A6DD-36DE3A14BC44}" type="sibTrans" cxnId="{D581E3F1-5D6E-45AF-9CAB-273FC7EDB45A}">
      <dgm:prSet/>
      <dgm:spPr/>
      <dgm:t>
        <a:bodyPr/>
        <a:lstStyle/>
        <a:p>
          <a:endParaRPr lang="en-US"/>
        </a:p>
      </dgm:t>
    </dgm:pt>
    <dgm:pt modelId="{8F1DF85F-4FAA-44D1-A277-F96E8A3F00CA}">
      <dgm:prSet/>
      <dgm:spPr/>
      <dgm:t>
        <a:bodyPr/>
        <a:lstStyle/>
        <a:p>
          <a:r>
            <a:rPr lang="en-US"/>
            <a:t>Early Stopping  </a:t>
          </a:r>
        </a:p>
      </dgm:t>
    </dgm:pt>
    <dgm:pt modelId="{E6A439E3-6EB3-4903-BDAD-679AB51039D2}" type="parTrans" cxnId="{77569295-1B92-4912-87FA-ED8F1BFA8F4A}">
      <dgm:prSet/>
      <dgm:spPr/>
      <dgm:t>
        <a:bodyPr/>
        <a:lstStyle/>
        <a:p>
          <a:endParaRPr lang="en-US"/>
        </a:p>
      </dgm:t>
    </dgm:pt>
    <dgm:pt modelId="{E3D55F79-A730-4832-8229-F8C289BDDB72}" type="sibTrans" cxnId="{77569295-1B92-4912-87FA-ED8F1BFA8F4A}">
      <dgm:prSet/>
      <dgm:spPr/>
      <dgm:t>
        <a:bodyPr/>
        <a:lstStyle/>
        <a:p>
          <a:endParaRPr lang="en-US"/>
        </a:p>
      </dgm:t>
    </dgm:pt>
    <dgm:pt modelId="{5634D87A-C70A-4160-9308-7887ABDA9404}" type="pres">
      <dgm:prSet presAssocID="{CB7118F6-9E08-433C-BA49-30E74ADE40B2}" presName="Name0" presStyleCnt="0">
        <dgm:presLayoutVars>
          <dgm:chMax/>
          <dgm:chPref val="3"/>
          <dgm:dir/>
          <dgm:animOne val="branch"/>
          <dgm:animLvl val="lvl"/>
        </dgm:presLayoutVars>
      </dgm:prSet>
      <dgm:spPr/>
    </dgm:pt>
    <dgm:pt modelId="{77CEB3FD-1093-4C83-A3FF-E35AB3234366}" type="pres">
      <dgm:prSet presAssocID="{492B9CD0-EC7E-44BC-A164-26340F043A96}" presName="composite" presStyleCnt="0"/>
      <dgm:spPr/>
    </dgm:pt>
    <dgm:pt modelId="{8BA35F80-989A-4B1A-A6AF-29A84930876B}" type="pres">
      <dgm:prSet presAssocID="{492B9CD0-EC7E-44BC-A164-26340F043A96}" presName="FirstChild" presStyleLbl="revTx" presStyleIdx="0" presStyleCnt="4">
        <dgm:presLayoutVars>
          <dgm:chMax val="0"/>
          <dgm:chPref val="0"/>
          <dgm:bulletEnabled val="1"/>
        </dgm:presLayoutVars>
      </dgm:prSet>
      <dgm:spPr/>
    </dgm:pt>
    <dgm:pt modelId="{B7DD237F-A013-48EA-8899-8B9FD2108BC8}" type="pres">
      <dgm:prSet presAssocID="{492B9CD0-EC7E-44BC-A164-26340F043A96}" presName="Parent" presStyleLbl="alignNode1" presStyleIdx="0" presStyleCnt="4">
        <dgm:presLayoutVars>
          <dgm:chMax val="3"/>
          <dgm:chPref val="3"/>
          <dgm:bulletEnabled val="1"/>
        </dgm:presLayoutVars>
      </dgm:prSet>
      <dgm:spPr/>
    </dgm:pt>
    <dgm:pt modelId="{A8DDCD3E-26F9-4A40-A903-DCBEBA944E2D}" type="pres">
      <dgm:prSet presAssocID="{492B9CD0-EC7E-44BC-A164-26340F043A96}" presName="Accent" presStyleLbl="parChTrans1D1" presStyleIdx="0" presStyleCnt="4"/>
      <dgm:spPr/>
    </dgm:pt>
    <dgm:pt modelId="{39351643-BB4A-4A0B-8784-2D96A5F5B3E1}" type="pres">
      <dgm:prSet presAssocID="{D165389A-0EB5-4B76-B643-4641F5364983}" presName="sibTrans" presStyleCnt="0"/>
      <dgm:spPr/>
    </dgm:pt>
    <dgm:pt modelId="{38D3EA35-103B-42C3-BAF7-238995242003}" type="pres">
      <dgm:prSet presAssocID="{CF3D1448-F741-4496-8C04-4DBC76EF6303}" presName="composite" presStyleCnt="0"/>
      <dgm:spPr/>
    </dgm:pt>
    <dgm:pt modelId="{38569676-4CFD-4D42-B402-42623EBAA08F}" type="pres">
      <dgm:prSet presAssocID="{CF3D1448-F741-4496-8C04-4DBC76EF6303}" presName="FirstChild" presStyleLbl="revTx" presStyleIdx="1" presStyleCnt="4">
        <dgm:presLayoutVars>
          <dgm:chMax val="0"/>
          <dgm:chPref val="0"/>
          <dgm:bulletEnabled val="1"/>
        </dgm:presLayoutVars>
      </dgm:prSet>
      <dgm:spPr/>
    </dgm:pt>
    <dgm:pt modelId="{F713FB24-68E0-4726-8947-49EF0DF0608C}" type="pres">
      <dgm:prSet presAssocID="{CF3D1448-F741-4496-8C04-4DBC76EF6303}" presName="Parent" presStyleLbl="alignNode1" presStyleIdx="1" presStyleCnt="4">
        <dgm:presLayoutVars>
          <dgm:chMax val="3"/>
          <dgm:chPref val="3"/>
          <dgm:bulletEnabled val="1"/>
        </dgm:presLayoutVars>
      </dgm:prSet>
      <dgm:spPr/>
    </dgm:pt>
    <dgm:pt modelId="{5E04D068-2FB2-45C7-8D92-F3C44C15EEAE}" type="pres">
      <dgm:prSet presAssocID="{CF3D1448-F741-4496-8C04-4DBC76EF6303}" presName="Accent" presStyleLbl="parChTrans1D1" presStyleIdx="1" presStyleCnt="4"/>
      <dgm:spPr/>
    </dgm:pt>
    <dgm:pt modelId="{2E27E1AC-50BA-4C0B-9D8F-503ABDE56ED3}" type="pres">
      <dgm:prSet presAssocID="{B14F0AE7-F389-4CFD-893C-057E185F4AE9}" presName="sibTrans" presStyleCnt="0"/>
      <dgm:spPr/>
    </dgm:pt>
    <dgm:pt modelId="{37F1478C-2AD7-4717-8CB7-E1E27B0D20D7}" type="pres">
      <dgm:prSet presAssocID="{EDE3707B-BCEE-47F1-9B07-0D94FAFACF41}" presName="composite" presStyleCnt="0"/>
      <dgm:spPr/>
    </dgm:pt>
    <dgm:pt modelId="{050068C7-D542-4026-AE00-5A734A5E18B2}" type="pres">
      <dgm:prSet presAssocID="{EDE3707B-BCEE-47F1-9B07-0D94FAFACF41}" presName="FirstChild" presStyleLbl="revTx" presStyleIdx="2" presStyleCnt="4">
        <dgm:presLayoutVars>
          <dgm:chMax val="0"/>
          <dgm:chPref val="0"/>
          <dgm:bulletEnabled val="1"/>
        </dgm:presLayoutVars>
      </dgm:prSet>
      <dgm:spPr/>
    </dgm:pt>
    <dgm:pt modelId="{5FF5B272-FB02-46F8-98BA-2F7AB46E36D0}" type="pres">
      <dgm:prSet presAssocID="{EDE3707B-BCEE-47F1-9B07-0D94FAFACF41}" presName="Parent" presStyleLbl="alignNode1" presStyleIdx="2" presStyleCnt="4">
        <dgm:presLayoutVars>
          <dgm:chMax val="3"/>
          <dgm:chPref val="3"/>
          <dgm:bulletEnabled val="1"/>
        </dgm:presLayoutVars>
      </dgm:prSet>
      <dgm:spPr/>
    </dgm:pt>
    <dgm:pt modelId="{1CB1DF77-06EF-4967-9AAA-BA8B9E17B1B7}" type="pres">
      <dgm:prSet presAssocID="{EDE3707B-BCEE-47F1-9B07-0D94FAFACF41}" presName="Accent" presStyleLbl="parChTrans1D1" presStyleIdx="2" presStyleCnt="4"/>
      <dgm:spPr/>
    </dgm:pt>
    <dgm:pt modelId="{09ACCD35-48F7-4A1B-BB8C-A5FA4A6F5DF2}" type="pres">
      <dgm:prSet presAssocID="{0D6AB589-EA7F-4C19-9C24-370D3912F578}" presName="sibTrans" presStyleCnt="0"/>
      <dgm:spPr/>
    </dgm:pt>
    <dgm:pt modelId="{714D84DE-C766-4A17-AF74-9000305A2D89}" type="pres">
      <dgm:prSet presAssocID="{968114A8-37A6-4C1F-AFC6-490154D10C75}" presName="composite" presStyleCnt="0"/>
      <dgm:spPr/>
    </dgm:pt>
    <dgm:pt modelId="{FFBE6153-5464-4833-8283-AE4CA3F03434}" type="pres">
      <dgm:prSet presAssocID="{968114A8-37A6-4C1F-AFC6-490154D10C75}" presName="FirstChild" presStyleLbl="revTx" presStyleIdx="3" presStyleCnt="4">
        <dgm:presLayoutVars>
          <dgm:chMax val="0"/>
          <dgm:chPref val="0"/>
          <dgm:bulletEnabled val="1"/>
        </dgm:presLayoutVars>
      </dgm:prSet>
      <dgm:spPr/>
    </dgm:pt>
    <dgm:pt modelId="{89A6E2E2-63CE-4BE7-930B-ABDCCFD4B232}" type="pres">
      <dgm:prSet presAssocID="{968114A8-37A6-4C1F-AFC6-490154D10C75}" presName="Parent" presStyleLbl="alignNode1" presStyleIdx="3" presStyleCnt="4">
        <dgm:presLayoutVars>
          <dgm:chMax val="3"/>
          <dgm:chPref val="3"/>
          <dgm:bulletEnabled val="1"/>
        </dgm:presLayoutVars>
      </dgm:prSet>
      <dgm:spPr/>
    </dgm:pt>
    <dgm:pt modelId="{ED4C4D20-EFB2-4E20-B198-38E881DCB050}" type="pres">
      <dgm:prSet presAssocID="{968114A8-37A6-4C1F-AFC6-490154D10C75}" presName="Accent" presStyleLbl="parChTrans1D1" presStyleIdx="3" presStyleCnt="4"/>
      <dgm:spPr/>
    </dgm:pt>
  </dgm:ptLst>
  <dgm:cxnLst>
    <dgm:cxn modelId="{B166280C-F44E-4A57-B979-9A960F301FA4}" type="presOf" srcId="{492B9CD0-EC7E-44BC-A164-26340F043A96}" destId="{B7DD237F-A013-48EA-8899-8B9FD2108BC8}" srcOrd="0" destOrd="0" presId="urn:microsoft.com/office/officeart/2011/layout/TabList"/>
    <dgm:cxn modelId="{CD6F6E22-BA08-48D2-8502-D904DA3F2C57}" srcId="{CB7118F6-9E08-433C-BA49-30E74ADE40B2}" destId="{492B9CD0-EC7E-44BC-A164-26340F043A96}" srcOrd="0" destOrd="0" parTransId="{0F453725-CC68-4470-AFCB-80615FDC5B8B}" sibTransId="{D165389A-0EB5-4B76-B643-4641F5364983}"/>
    <dgm:cxn modelId="{3D7A3924-15B0-453B-B23F-B82B4B33A48A}" type="presOf" srcId="{F1683256-596B-442E-AC94-4721FB64BFEE}" destId="{8BA35F80-989A-4B1A-A6AF-29A84930876B}" srcOrd="0" destOrd="0" presId="urn:microsoft.com/office/officeart/2011/layout/TabList"/>
    <dgm:cxn modelId="{138E902A-1266-40E6-BE3A-4D871FF29753}" srcId="{EDE3707B-BCEE-47F1-9B07-0D94FAFACF41}" destId="{BFDA822C-90B5-4A0D-A1F6-ACB8E4CB8B90}" srcOrd="0" destOrd="0" parTransId="{D944B143-4E06-4195-9468-FE7E952CF95D}" sibTransId="{F3032060-62BE-4390-81A2-B940258E3B20}"/>
    <dgm:cxn modelId="{B8492832-5BC2-4B8F-AF6E-301742A88ECB}" srcId="{492B9CD0-EC7E-44BC-A164-26340F043A96}" destId="{F1683256-596B-442E-AC94-4721FB64BFEE}" srcOrd="0" destOrd="0" parTransId="{10984AF4-D16B-4749-8B55-23D5B4B795C5}" sibTransId="{47F58E6C-A50B-4ED1-B6CD-FE4240FBCFB2}"/>
    <dgm:cxn modelId="{89A49B6C-0984-4181-A708-9101A2219C7B}" srcId="{CF3D1448-F741-4496-8C04-4DBC76EF6303}" destId="{BF49822A-0750-440F-B519-8F26FC9A6E34}" srcOrd="0" destOrd="0" parTransId="{28A50EA0-9F22-4349-8F9F-1A80F79B8F5D}" sibTransId="{C5141C71-3E6A-4163-B487-17C446F6AB53}"/>
    <dgm:cxn modelId="{53FD524D-6F9E-4F5C-A393-2652EBF1BEEC}" type="presOf" srcId="{BF49822A-0750-440F-B519-8F26FC9A6E34}" destId="{38569676-4CFD-4D42-B402-42623EBAA08F}" srcOrd="0" destOrd="0" presId="urn:microsoft.com/office/officeart/2011/layout/TabList"/>
    <dgm:cxn modelId="{8C2D8078-6BF9-43A1-8B84-1782181220FC}" type="presOf" srcId="{CB7118F6-9E08-433C-BA49-30E74ADE40B2}" destId="{5634D87A-C70A-4160-9308-7887ABDA9404}" srcOrd="0" destOrd="0" presId="urn:microsoft.com/office/officeart/2011/layout/TabList"/>
    <dgm:cxn modelId="{762C7E88-0CB1-4465-91EE-A91145876BA7}" type="presOf" srcId="{BFDA822C-90B5-4A0D-A1F6-ACB8E4CB8B90}" destId="{050068C7-D542-4026-AE00-5A734A5E18B2}" srcOrd="0" destOrd="0" presId="urn:microsoft.com/office/officeart/2011/layout/TabList"/>
    <dgm:cxn modelId="{07EB1D93-A837-4DC3-A756-AE3B97AEC7A3}" type="presOf" srcId="{968114A8-37A6-4C1F-AFC6-490154D10C75}" destId="{89A6E2E2-63CE-4BE7-930B-ABDCCFD4B232}" srcOrd="0" destOrd="0" presId="urn:microsoft.com/office/officeart/2011/layout/TabList"/>
    <dgm:cxn modelId="{50725B95-1522-494E-AADE-44ABAE2D716D}" type="presOf" srcId="{8F1DF85F-4FAA-44D1-A277-F96E8A3F00CA}" destId="{FFBE6153-5464-4833-8283-AE4CA3F03434}" srcOrd="0" destOrd="0" presId="urn:microsoft.com/office/officeart/2011/layout/TabList"/>
    <dgm:cxn modelId="{77569295-1B92-4912-87FA-ED8F1BFA8F4A}" srcId="{968114A8-37A6-4C1F-AFC6-490154D10C75}" destId="{8F1DF85F-4FAA-44D1-A277-F96E8A3F00CA}" srcOrd="0" destOrd="0" parTransId="{E6A439E3-6EB3-4903-BDAD-679AB51039D2}" sibTransId="{E3D55F79-A730-4832-8229-F8C289BDDB72}"/>
    <dgm:cxn modelId="{1BE529C0-8FF1-45F6-8B05-97E22328EE28}" type="presOf" srcId="{EDE3707B-BCEE-47F1-9B07-0D94FAFACF41}" destId="{5FF5B272-FB02-46F8-98BA-2F7AB46E36D0}" srcOrd="0" destOrd="0" presId="urn:microsoft.com/office/officeart/2011/layout/TabList"/>
    <dgm:cxn modelId="{D13FCBC2-317C-4D5A-99B7-871F9C311D4E}" srcId="{CB7118F6-9E08-433C-BA49-30E74ADE40B2}" destId="{CF3D1448-F741-4496-8C04-4DBC76EF6303}" srcOrd="1" destOrd="0" parTransId="{4211C1D9-2386-437B-B4D6-BD84DF1F9C38}" sibTransId="{B14F0AE7-F389-4CFD-893C-057E185F4AE9}"/>
    <dgm:cxn modelId="{30B3F3DE-910E-451E-A848-DE3658BE0F24}" srcId="{CB7118F6-9E08-433C-BA49-30E74ADE40B2}" destId="{EDE3707B-BCEE-47F1-9B07-0D94FAFACF41}" srcOrd="2" destOrd="0" parTransId="{47466A90-3FE2-4A39-8C11-31806AFBCAC8}" sibTransId="{0D6AB589-EA7F-4C19-9C24-370D3912F578}"/>
    <dgm:cxn modelId="{D581E3F1-5D6E-45AF-9CAB-273FC7EDB45A}" srcId="{CB7118F6-9E08-433C-BA49-30E74ADE40B2}" destId="{968114A8-37A6-4C1F-AFC6-490154D10C75}" srcOrd="3" destOrd="0" parTransId="{4B7BEEE9-D045-4FDE-BCA7-9212BD19C44D}" sibTransId="{89751392-4D82-4912-A6DD-36DE3A14BC44}"/>
    <dgm:cxn modelId="{18C3C0FD-57AD-48EE-AB44-FAEE02F80BD2}" type="presOf" srcId="{CF3D1448-F741-4496-8C04-4DBC76EF6303}" destId="{F713FB24-68E0-4726-8947-49EF0DF0608C}" srcOrd="0" destOrd="0" presId="urn:microsoft.com/office/officeart/2011/layout/TabList"/>
    <dgm:cxn modelId="{F7259D04-840B-4DF9-A313-736528E89A38}" type="presParOf" srcId="{5634D87A-C70A-4160-9308-7887ABDA9404}" destId="{77CEB3FD-1093-4C83-A3FF-E35AB3234366}" srcOrd="0" destOrd="0" presId="urn:microsoft.com/office/officeart/2011/layout/TabList"/>
    <dgm:cxn modelId="{76BE2250-4B64-4449-85F2-AC5A39370969}" type="presParOf" srcId="{77CEB3FD-1093-4C83-A3FF-E35AB3234366}" destId="{8BA35F80-989A-4B1A-A6AF-29A84930876B}" srcOrd="0" destOrd="0" presId="urn:microsoft.com/office/officeart/2011/layout/TabList"/>
    <dgm:cxn modelId="{13AAA28D-DDF6-428C-9755-796B26821065}" type="presParOf" srcId="{77CEB3FD-1093-4C83-A3FF-E35AB3234366}" destId="{B7DD237F-A013-48EA-8899-8B9FD2108BC8}" srcOrd="1" destOrd="0" presId="urn:microsoft.com/office/officeart/2011/layout/TabList"/>
    <dgm:cxn modelId="{E06E394E-157D-4F6A-B4F7-AA2E243E0C64}" type="presParOf" srcId="{77CEB3FD-1093-4C83-A3FF-E35AB3234366}" destId="{A8DDCD3E-26F9-4A40-A903-DCBEBA944E2D}" srcOrd="2" destOrd="0" presId="urn:microsoft.com/office/officeart/2011/layout/TabList"/>
    <dgm:cxn modelId="{A4250A9B-8561-494C-9E30-A40FCB07D58A}" type="presParOf" srcId="{5634D87A-C70A-4160-9308-7887ABDA9404}" destId="{39351643-BB4A-4A0B-8784-2D96A5F5B3E1}" srcOrd="1" destOrd="0" presId="urn:microsoft.com/office/officeart/2011/layout/TabList"/>
    <dgm:cxn modelId="{46EE8E28-816E-46A8-9BCC-DF1F0E9FDC75}" type="presParOf" srcId="{5634D87A-C70A-4160-9308-7887ABDA9404}" destId="{38D3EA35-103B-42C3-BAF7-238995242003}" srcOrd="2" destOrd="0" presId="urn:microsoft.com/office/officeart/2011/layout/TabList"/>
    <dgm:cxn modelId="{4FB889B2-40B7-47C1-A617-06B1930D8173}" type="presParOf" srcId="{38D3EA35-103B-42C3-BAF7-238995242003}" destId="{38569676-4CFD-4D42-B402-42623EBAA08F}" srcOrd="0" destOrd="0" presId="urn:microsoft.com/office/officeart/2011/layout/TabList"/>
    <dgm:cxn modelId="{D3490B93-0E65-47A8-BA16-2E1CECDC87DA}" type="presParOf" srcId="{38D3EA35-103B-42C3-BAF7-238995242003}" destId="{F713FB24-68E0-4726-8947-49EF0DF0608C}" srcOrd="1" destOrd="0" presId="urn:microsoft.com/office/officeart/2011/layout/TabList"/>
    <dgm:cxn modelId="{D6901DD3-964A-4C31-8A6F-0592E7DDB705}" type="presParOf" srcId="{38D3EA35-103B-42C3-BAF7-238995242003}" destId="{5E04D068-2FB2-45C7-8D92-F3C44C15EEAE}" srcOrd="2" destOrd="0" presId="urn:microsoft.com/office/officeart/2011/layout/TabList"/>
    <dgm:cxn modelId="{A4B40582-3846-479C-80C1-0DD141C11313}" type="presParOf" srcId="{5634D87A-C70A-4160-9308-7887ABDA9404}" destId="{2E27E1AC-50BA-4C0B-9D8F-503ABDE56ED3}" srcOrd="3" destOrd="0" presId="urn:microsoft.com/office/officeart/2011/layout/TabList"/>
    <dgm:cxn modelId="{20037F1C-D676-43F7-B44D-DE4D70272D7D}" type="presParOf" srcId="{5634D87A-C70A-4160-9308-7887ABDA9404}" destId="{37F1478C-2AD7-4717-8CB7-E1E27B0D20D7}" srcOrd="4" destOrd="0" presId="urn:microsoft.com/office/officeart/2011/layout/TabList"/>
    <dgm:cxn modelId="{05499FFD-0252-4D70-A781-8CB44E085A7C}" type="presParOf" srcId="{37F1478C-2AD7-4717-8CB7-E1E27B0D20D7}" destId="{050068C7-D542-4026-AE00-5A734A5E18B2}" srcOrd="0" destOrd="0" presId="urn:microsoft.com/office/officeart/2011/layout/TabList"/>
    <dgm:cxn modelId="{A0461822-407F-4E18-BF87-610A51988090}" type="presParOf" srcId="{37F1478C-2AD7-4717-8CB7-E1E27B0D20D7}" destId="{5FF5B272-FB02-46F8-98BA-2F7AB46E36D0}" srcOrd="1" destOrd="0" presId="urn:microsoft.com/office/officeart/2011/layout/TabList"/>
    <dgm:cxn modelId="{D000D7E1-5053-43AB-A595-126C3319ED95}" type="presParOf" srcId="{37F1478C-2AD7-4717-8CB7-E1E27B0D20D7}" destId="{1CB1DF77-06EF-4967-9AAA-BA8B9E17B1B7}" srcOrd="2" destOrd="0" presId="urn:microsoft.com/office/officeart/2011/layout/TabList"/>
    <dgm:cxn modelId="{8B2AA120-29EB-4762-A0D2-868F747C887D}" type="presParOf" srcId="{5634D87A-C70A-4160-9308-7887ABDA9404}" destId="{09ACCD35-48F7-4A1B-BB8C-A5FA4A6F5DF2}" srcOrd="5" destOrd="0" presId="urn:microsoft.com/office/officeart/2011/layout/TabList"/>
    <dgm:cxn modelId="{9F377752-98F8-4D40-8B97-038EB65B08A5}" type="presParOf" srcId="{5634D87A-C70A-4160-9308-7887ABDA9404}" destId="{714D84DE-C766-4A17-AF74-9000305A2D89}" srcOrd="6" destOrd="0" presId="urn:microsoft.com/office/officeart/2011/layout/TabList"/>
    <dgm:cxn modelId="{782218F0-66E1-4555-BE9D-2B592731B451}" type="presParOf" srcId="{714D84DE-C766-4A17-AF74-9000305A2D89}" destId="{FFBE6153-5464-4833-8283-AE4CA3F03434}" srcOrd="0" destOrd="0" presId="urn:microsoft.com/office/officeart/2011/layout/TabList"/>
    <dgm:cxn modelId="{8BEC182F-1817-4F5D-8855-52358C2AF714}" type="presParOf" srcId="{714D84DE-C766-4A17-AF74-9000305A2D89}" destId="{89A6E2E2-63CE-4BE7-930B-ABDCCFD4B232}" srcOrd="1" destOrd="0" presId="urn:microsoft.com/office/officeart/2011/layout/TabList"/>
    <dgm:cxn modelId="{21CD441B-50BA-4810-9E23-045600DCA769}" type="presParOf" srcId="{714D84DE-C766-4A17-AF74-9000305A2D89}" destId="{ED4C4D20-EFB2-4E20-B198-38E881DCB05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12FCC17-7147-4275-9CE9-1F54423B6D43}"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A27A88D-7E84-4A56-8291-506C414BD64B}">
      <dgm:prSet/>
      <dgm:spPr/>
      <dgm:t>
        <a:bodyPr/>
        <a:lstStyle/>
        <a:p>
          <a:r>
            <a:rPr lang="en-US"/>
            <a:t>Accuracy: 95%</a:t>
          </a:r>
        </a:p>
      </dgm:t>
    </dgm:pt>
    <dgm:pt modelId="{093F58A1-9641-418A-A75C-B6903B1049FA}" type="parTrans" cxnId="{05D12735-AC27-417D-ACD0-461D0062BF14}">
      <dgm:prSet/>
      <dgm:spPr/>
      <dgm:t>
        <a:bodyPr/>
        <a:lstStyle/>
        <a:p>
          <a:endParaRPr lang="en-US"/>
        </a:p>
      </dgm:t>
    </dgm:pt>
    <dgm:pt modelId="{E25A6C6A-0978-463E-B4A3-85E6832A0E0C}" type="sibTrans" cxnId="{05D12735-AC27-417D-ACD0-461D0062BF14}">
      <dgm:prSet/>
      <dgm:spPr/>
      <dgm:t>
        <a:bodyPr/>
        <a:lstStyle/>
        <a:p>
          <a:endParaRPr lang="en-US"/>
        </a:p>
      </dgm:t>
    </dgm:pt>
    <dgm:pt modelId="{90E0D668-B214-46E8-8AAF-ADC3D8636A57}">
      <dgm:prSet/>
      <dgm:spPr/>
      <dgm:t>
        <a:bodyPr/>
        <a:lstStyle/>
        <a:p>
          <a:r>
            <a:rPr lang="en-US" dirty="0"/>
            <a:t>Precision: 0.91 </a:t>
          </a:r>
        </a:p>
      </dgm:t>
    </dgm:pt>
    <dgm:pt modelId="{4C8F0302-AA8F-4047-AEE8-C7C141D5222D}" type="parTrans" cxnId="{E5FCE531-B860-4EB5-BA83-EF2FE68EF433}">
      <dgm:prSet/>
      <dgm:spPr/>
      <dgm:t>
        <a:bodyPr/>
        <a:lstStyle/>
        <a:p>
          <a:endParaRPr lang="en-US"/>
        </a:p>
      </dgm:t>
    </dgm:pt>
    <dgm:pt modelId="{90786890-741A-4539-B842-6E18D585A796}" type="sibTrans" cxnId="{E5FCE531-B860-4EB5-BA83-EF2FE68EF433}">
      <dgm:prSet/>
      <dgm:spPr/>
      <dgm:t>
        <a:bodyPr/>
        <a:lstStyle/>
        <a:p>
          <a:endParaRPr lang="en-US"/>
        </a:p>
      </dgm:t>
    </dgm:pt>
    <dgm:pt modelId="{30FB823B-EA3A-4828-95A2-77F03678574A}">
      <dgm:prSet/>
      <dgm:spPr/>
      <dgm:t>
        <a:bodyPr/>
        <a:lstStyle/>
        <a:p>
          <a:r>
            <a:rPr lang="en-US" dirty="0"/>
            <a:t>Recall:  0.85</a:t>
          </a:r>
        </a:p>
      </dgm:t>
    </dgm:pt>
    <dgm:pt modelId="{28D189FC-9B8B-4B0D-849C-9ECF1F4532BB}" type="parTrans" cxnId="{8C3FB8DC-B5FC-435C-8B78-360A2CB4C504}">
      <dgm:prSet/>
      <dgm:spPr/>
      <dgm:t>
        <a:bodyPr/>
        <a:lstStyle/>
        <a:p>
          <a:endParaRPr lang="en-US"/>
        </a:p>
      </dgm:t>
    </dgm:pt>
    <dgm:pt modelId="{3E7A42DB-188D-4C66-903A-7BF5A0C71148}" type="sibTrans" cxnId="{8C3FB8DC-B5FC-435C-8B78-360A2CB4C504}">
      <dgm:prSet/>
      <dgm:spPr/>
      <dgm:t>
        <a:bodyPr/>
        <a:lstStyle/>
        <a:p>
          <a:endParaRPr lang="en-US"/>
        </a:p>
      </dgm:t>
    </dgm:pt>
    <dgm:pt modelId="{81AFF6EA-6B1A-4F37-A3A5-7875BA3559C3}">
      <dgm:prSet/>
      <dgm:spPr/>
      <dgm:t>
        <a:bodyPr/>
        <a:lstStyle/>
        <a:p>
          <a:r>
            <a:rPr lang="en-US"/>
            <a:t>Dataset: Test Dataset</a:t>
          </a:r>
        </a:p>
      </dgm:t>
    </dgm:pt>
    <dgm:pt modelId="{9624AD20-C460-4AB1-9690-5EC3C702748A}" type="parTrans" cxnId="{FCA39639-8974-4298-8231-96DF0A58EB9B}">
      <dgm:prSet/>
      <dgm:spPr/>
      <dgm:t>
        <a:bodyPr/>
        <a:lstStyle/>
        <a:p>
          <a:endParaRPr lang="en-US"/>
        </a:p>
      </dgm:t>
    </dgm:pt>
    <dgm:pt modelId="{30A8A091-DA0C-4185-A40B-385A39D4C945}" type="sibTrans" cxnId="{FCA39639-8974-4298-8231-96DF0A58EB9B}">
      <dgm:prSet/>
      <dgm:spPr/>
      <dgm:t>
        <a:bodyPr/>
        <a:lstStyle/>
        <a:p>
          <a:endParaRPr lang="en-US"/>
        </a:p>
      </dgm:t>
    </dgm:pt>
    <dgm:pt modelId="{B5544600-159A-48E2-8F16-B9916CC93412}" type="pres">
      <dgm:prSet presAssocID="{F12FCC17-7147-4275-9CE9-1F54423B6D43}" presName="compositeShape" presStyleCnt="0">
        <dgm:presLayoutVars>
          <dgm:dir/>
          <dgm:resizeHandles/>
        </dgm:presLayoutVars>
      </dgm:prSet>
      <dgm:spPr/>
    </dgm:pt>
    <dgm:pt modelId="{22D74C8B-B576-4AFD-A58B-4723F76B5268}" type="pres">
      <dgm:prSet presAssocID="{F12FCC17-7147-4275-9CE9-1F54423B6D43}" presName="pyramid" presStyleLbl="node1" presStyleIdx="0" presStyleCnt="1"/>
      <dgm:spPr/>
    </dgm:pt>
    <dgm:pt modelId="{39BED22B-0A2C-45B5-BC87-F9429982D3E1}" type="pres">
      <dgm:prSet presAssocID="{F12FCC17-7147-4275-9CE9-1F54423B6D43}" presName="theList" presStyleCnt="0"/>
      <dgm:spPr/>
    </dgm:pt>
    <dgm:pt modelId="{14D61EB2-1D62-46DE-BDCE-1C5033003C53}" type="pres">
      <dgm:prSet presAssocID="{DA27A88D-7E84-4A56-8291-506C414BD64B}" presName="aNode" presStyleLbl="fgAcc1" presStyleIdx="0" presStyleCnt="4">
        <dgm:presLayoutVars>
          <dgm:bulletEnabled val="1"/>
        </dgm:presLayoutVars>
      </dgm:prSet>
      <dgm:spPr/>
    </dgm:pt>
    <dgm:pt modelId="{D8ED23FB-91C0-4848-AE1E-78CDF4DC1AB6}" type="pres">
      <dgm:prSet presAssocID="{DA27A88D-7E84-4A56-8291-506C414BD64B}" presName="aSpace" presStyleCnt="0"/>
      <dgm:spPr/>
    </dgm:pt>
    <dgm:pt modelId="{041A3BDC-7587-40E0-BCD9-48C4A3FA4DFC}" type="pres">
      <dgm:prSet presAssocID="{90E0D668-B214-46E8-8AAF-ADC3D8636A57}" presName="aNode" presStyleLbl="fgAcc1" presStyleIdx="1" presStyleCnt="4">
        <dgm:presLayoutVars>
          <dgm:bulletEnabled val="1"/>
        </dgm:presLayoutVars>
      </dgm:prSet>
      <dgm:spPr/>
    </dgm:pt>
    <dgm:pt modelId="{2F108286-1ECA-4B74-9CB4-C3E8C963FE56}" type="pres">
      <dgm:prSet presAssocID="{90E0D668-B214-46E8-8AAF-ADC3D8636A57}" presName="aSpace" presStyleCnt="0"/>
      <dgm:spPr/>
    </dgm:pt>
    <dgm:pt modelId="{E7E7DBA6-FEEA-4756-92F5-E96932DA123F}" type="pres">
      <dgm:prSet presAssocID="{30FB823B-EA3A-4828-95A2-77F03678574A}" presName="aNode" presStyleLbl="fgAcc1" presStyleIdx="2" presStyleCnt="4">
        <dgm:presLayoutVars>
          <dgm:bulletEnabled val="1"/>
        </dgm:presLayoutVars>
      </dgm:prSet>
      <dgm:spPr/>
    </dgm:pt>
    <dgm:pt modelId="{754026F7-CFB0-44CE-B1B8-E8D95ED5AEF2}" type="pres">
      <dgm:prSet presAssocID="{30FB823B-EA3A-4828-95A2-77F03678574A}" presName="aSpace" presStyleCnt="0"/>
      <dgm:spPr/>
    </dgm:pt>
    <dgm:pt modelId="{70B1D5FF-2C2F-4C59-B586-1BE07BB0F5AD}" type="pres">
      <dgm:prSet presAssocID="{81AFF6EA-6B1A-4F37-A3A5-7875BA3559C3}" presName="aNode" presStyleLbl="fgAcc1" presStyleIdx="3" presStyleCnt="4">
        <dgm:presLayoutVars>
          <dgm:bulletEnabled val="1"/>
        </dgm:presLayoutVars>
      </dgm:prSet>
      <dgm:spPr/>
    </dgm:pt>
    <dgm:pt modelId="{005CCF12-BF17-4A6A-A213-B29A2E449246}" type="pres">
      <dgm:prSet presAssocID="{81AFF6EA-6B1A-4F37-A3A5-7875BA3559C3}" presName="aSpace" presStyleCnt="0"/>
      <dgm:spPr/>
    </dgm:pt>
  </dgm:ptLst>
  <dgm:cxnLst>
    <dgm:cxn modelId="{E5FCE531-B860-4EB5-BA83-EF2FE68EF433}" srcId="{F12FCC17-7147-4275-9CE9-1F54423B6D43}" destId="{90E0D668-B214-46E8-8AAF-ADC3D8636A57}" srcOrd="1" destOrd="0" parTransId="{4C8F0302-AA8F-4047-AEE8-C7C141D5222D}" sibTransId="{90786890-741A-4539-B842-6E18D585A796}"/>
    <dgm:cxn modelId="{05D12735-AC27-417D-ACD0-461D0062BF14}" srcId="{F12FCC17-7147-4275-9CE9-1F54423B6D43}" destId="{DA27A88D-7E84-4A56-8291-506C414BD64B}" srcOrd="0" destOrd="0" parTransId="{093F58A1-9641-418A-A75C-B6903B1049FA}" sibTransId="{E25A6C6A-0978-463E-B4A3-85E6832A0E0C}"/>
    <dgm:cxn modelId="{FCA39639-8974-4298-8231-96DF0A58EB9B}" srcId="{F12FCC17-7147-4275-9CE9-1F54423B6D43}" destId="{81AFF6EA-6B1A-4F37-A3A5-7875BA3559C3}" srcOrd="3" destOrd="0" parTransId="{9624AD20-C460-4AB1-9690-5EC3C702748A}" sibTransId="{30A8A091-DA0C-4185-A40B-385A39D4C945}"/>
    <dgm:cxn modelId="{ADAFFE3E-76DE-4565-B572-E13A4D5643C3}" type="presOf" srcId="{90E0D668-B214-46E8-8AAF-ADC3D8636A57}" destId="{041A3BDC-7587-40E0-BCD9-48C4A3FA4DFC}" srcOrd="0" destOrd="0" presId="urn:microsoft.com/office/officeart/2005/8/layout/pyramid2"/>
    <dgm:cxn modelId="{D1A10156-BEF6-4D32-A316-31B34EDE16AE}" type="presOf" srcId="{DA27A88D-7E84-4A56-8291-506C414BD64B}" destId="{14D61EB2-1D62-46DE-BDCE-1C5033003C53}" srcOrd="0" destOrd="0" presId="urn:microsoft.com/office/officeart/2005/8/layout/pyramid2"/>
    <dgm:cxn modelId="{14E00F92-D505-4401-9796-2AF01BC7DE30}" type="presOf" srcId="{F12FCC17-7147-4275-9CE9-1F54423B6D43}" destId="{B5544600-159A-48E2-8F16-B9916CC93412}" srcOrd="0" destOrd="0" presId="urn:microsoft.com/office/officeart/2005/8/layout/pyramid2"/>
    <dgm:cxn modelId="{8C3FB8DC-B5FC-435C-8B78-360A2CB4C504}" srcId="{F12FCC17-7147-4275-9CE9-1F54423B6D43}" destId="{30FB823B-EA3A-4828-95A2-77F03678574A}" srcOrd="2" destOrd="0" parTransId="{28D189FC-9B8B-4B0D-849C-9ECF1F4532BB}" sibTransId="{3E7A42DB-188D-4C66-903A-7BF5A0C71148}"/>
    <dgm:cxn modelId="{815DEBE4-FE8B-4754-AC20-A83C7658C056}" type="presOf" srcId="{30FB823B-EA3A-4828-95A2-77F03678574A}" destId="{E7E7DBA6-FEEA-4756-92F5-E96932DA123F}" srcOrd="0" destOrd="0" presId="urn:microsoft.com/office/officeart/2005/8/layout/pyramid2"/>
    <dgm:cxn modelId="{60590EF0-F81F-4030-8EA0-B40C6234A4A1}" type="presOf" srcId="{81AFF6EA-6B1A-4F37-A3A5-7875BA3559C3}" destId="{70B1D5FF-2C2F-4C59-B586-1BE07BB0F5AD}" srcOrd="0" destOrd="0" presId="urn:microsoft.com/office/officeart/2005/8/layout/pyramid2"/>
    <dgm:cxn modelId="{18A7F2BB-58D6-4419-9E07-C7678F5EDC9D}" type="presParOf" srcId="{B5544600-159A-48E2-8F16-B9916CC93412}" destId="{22D74C8B-B576-4AFD-A58B-4723F76B5268}" srcOrd="0" destOrd="0" presId="urn:microsoft.com/office/officeart/2005/8/layout/pyramid2"/>
    <dgm:cxn modelId="{0F0C89FA-B4D8-4969-80E3-F01A0C3953EC}" type="presParOf" srcId="{B5544600-159A-48E2-8F16-B9916CC93412}" destId="{39BED22B-0A2C-45B5-BC87-F9429982D3E1}" srcOrd="1" destOrd="0" presId="urn:microsoft.com/office/officeart/2005/8/layout/pyramid2"/>
    <dgm:cxn modelId="{84BCAFBA-DB9E-4626-8B2C-97D34916F6A6}" type="presParOf" srcId="{39BED22B-0A2C-45B5-BC87-F9429982D3E1}" destId="{14D61EB2-1D62-46DE-BDCE-1C5033003C53}" srcOrd="0" destOrd="0" presId="urn:microsoft.com/office/officeart/2005/8/layout/pyramid2"/>
    <dgm:cxn modelId="{B9E5E9F3-D48F-40CB-BD80-9A1BD8FD0ECA}" type="presParOf" srcId="{39BED22B-0A2C-45B5-BC87-F9429982D3E1}" destId="{D8ED23FB-91C0-4848-AE1E-78CDF4DC1AB6}" srcOrd="1" destOrd="0" presId="urn:microsoft.com/office/officeart/2005/8/layout/pyramid2"/>
    <dgm:cxn modelId="{24406F42-0683-4BD3-AFB2-03E12BE4C953}" type="presParOf" srcId="{39BED22B-0A2C-45B5-BC87-F9429982D3E1}" destId="{041A3BDC-7587-40E0-BCD9-48C4A3FA4DFC}" srcOrd="2" destOrd="0" presId="urn:microsoft.com/office/officeart/2005/8/layout/pyramid2"/>
    <dgm:cxn modelId="{3F527914-6098-46B5-B4D3-45E435971160}" type="presParOf" srcId="{39BED22B-0A2C-45B5-BC87-F9429982D3E1}" destId="{2F108286-1ECA-4B74-9CB4-C3E8C963FE56}" srcOrd="3" destOrd="0" presId="urn:microsoft.com/office/officeart/2005/8/layout/pyramid2"/>
    <dgm:cxn modelId="{D18FE1DF-5E1B-445D-A907-1256162EF313}" type="presParOf" srcId="{39BED22B-0A2C-45B5-BC87-F9429982D3E1}" destId="{E7E7DBA6-FEEA-4756-92F5-E96932DA123F}" srcOrd="4" destOrd="0" presId="urn:microsoft.com/office/officeart/2005/8/layout/pyramid2"/>
    <dgm:cxn modelId="{11C4E11B-C08A-47FD-9D2F-12062AF7512E}" type="presParOf" srcId="{39BED22B-0A2C-45B5-BC87-F9429982D3E1}" destId="{754026F7-CFB0-44CE-B1B8-E8D95ED5AEF2}" srcOrd="5" destOrd="0" presId="urn:microsoft.com/office/officeart/2005/8/layout/pyramid2"/>
    <dgm:cxn modelId="{E0476075-F85F-4133-9D5D-74C1A1068093}" type="presParOf" srcId="{39BED22B-0A2C-45B5-BC87-F9429982D3E1}" destId="{70B1D5FF-2C2F-4C59-B586-1BE07BB0F5AD}" srcOrd="6" destOrd="0" presId="urn:microsoft.com/office/officeart/2005/8/layout/pyramid2"/>
    <dgm:cxn modelId="{C5E83A7B-18AB-4C3E-9F84-4C01262530E2}" type="presParOf" srcId="{39BED22B-0A2C-45B5-BC87-F9429982D3E1}" destId="{005CCF12-BF17-4A6A-A213-B29A2E449246}"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9662C-3A1F-4B36-BC76-39AD02C73EB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7ED31ED7-2776-4ED6-9CD4-18D59073EB91}">
      <dgm:prSet/>
      <dgm:spPr/>
      <dgm:t>
        <a:bodyPr/>
        <a:lstStyle/>
        <a:p>
          <a:r>
            <a:rPr lang="en-US"/>
            <a:t>Data Preprocessing</a:t>
          </a:r>
        </a:p>
      </dgm:t>
    </dgm:pt>
    <dgm:pt modelId="{BEF5038F-BFD7-438B-BA9B-DFAF01E6E728}" type="parTrans" cxnId="{4BEA8E97-4204-492F-9C51-B25982FE1B44}">
      <dgm:prSet/>
      <dgm:spPr/>
      <dgm:t>
        <a:bodyPr/>
        <a:lstStyle/>
        <a:p>
          <a:endParaRPr lang="en-US"/>
        </a:p>
      </dgm:t>
    </dgm:pt>
    <dgm:pt modelId="{7EF1792B-0D6D-4E04-92B2-6DE425A797A7}" type="sibTrans" cxnId="{4BEA8E97-4204-492F-9C51-B25982FE1B44}">
      <dgm:prSet/>
      <dgm:spPr/>
      <dgm:t>
        <a:bodyPr/>
        <a:lstStyle/>
        <a:p>
          <a:endParaRPr lang="en-US"/>
        </a:p>
      </dgm:t>
    </dgm:pt>
    <dgm:pt modelId="{11094203-CDBF-4B5D-ADE6-AA9AF4303766}">
      <dgm:prSet/>
      <dgm:spPr/>
      <dgm:t>
        <a:bodyPr/>
        <a:lstStyle/>
        <a:p>
          <a:r>
            <a:rPr lang="en-US" dirty="0"/>
            <a:t>Model Implementation </a:t>
          </a:r>
        </a:p>
      </dgm:t>
    </dgm:pt>
    <dgm:pt modelId="{530790B9-DB15-49A1-B639-3BEBF41DABA0}" type="parTrans" cxnId="{C1CC1D00-58D1-490F-80D5-9B1C0E6A2E22}">
      <dgm:prSet/>
      <dgm:spPr/>
      <dgm:t>
        <a:bodyPr/>
        <a:lstStyle/>
        <a:p>
          <a:endParaRPr lang="en-US"/>
        </a:p>
      </dgm:t>
    </dgm:pt>
    <dgm:pt modelId="{06B7946A-E6F9-4FA1-90F8-94DB58DC2DAC}" type="sibTrans" cxnId="{C1CC1D00-58D1-490F-80D5-9B1C0E6A2E22}">
      <dgm:prSet/>
      <dgm:spPr/>
      <dgm:t>
        <a:bodyPr/>
        <a:lstStyle/>
        <a:p>
          <a:endParaRPr lang="en-US"/>
        </a:p>
      </dgm:t>
    </dgm:pt>
    <dgm:pt modelId="{5EEB15BF-F30A-40E4-96A7-07DE2A6DA807}">
      <dgm:prSet/>
      <dgm:spPr/>
      <dgm:t>
        <a:bodyPr/>
        <a:lstStyle/>
        <a:p>
          <a:r>
            <a:rPr lang="en-US" dirty="0"/>
            <a:t>Performance Evaluation </a:t>
          </a:r>
        </a:p>
      </dgm:t>
    </dgm:pt>
    <dgm:pt modelId="{F4D62F6E-27AB-4D67-8A8F-C63F1F0AE731}" type="parTrans" cxnId="{88349282-2AA6-46EF-8379-8755FBE8AE31}">
      <dgm:prSet/>
      <dgm:spPr/>
      <dgm:t>
        <a:bodyPr/>
        <a:lstStyle/>
        <a:p>
          <a:endParaRPr lang="en-US"/>
        </a:p>
      </dgm:t>
    </dgm:pt>
    <dgm:pt modelId="{845FD64A-2121-4B14-B7F7-6C866904CC2C}" type="sibTrans" cxnId="{88349282-2AA6-46EF-8379-8755FBE8AE31}">
      <dgm:prSet/>
      <dgm:spPr/>
      <dgm:t>
        <a:bodyPr/>
        <a:lstStyle/>
        <a:p>
          <a:endParaRPr lang="en-US"/>
        </a:p>
      </dgm:t>
    </dgm:pt>
    <dgm:pt modelId="{39E3661D-1874-47DF-8E5E-C0ECCCA35FEF}" type="pres">
      <dgm:prSet presAssocID="{9769662C-3A1F-4B36-BC76-39AD02C73EBC}" presName="Name0" presStyleCnt="0">
        <dgm:presLayoutVars>
          <dgm:dir/>
          <dgm:resizeHandles val="exact"/>
        </dgm:presLayoutVars>
      </dgm:prSet>
      <dgm:spPr/>
    </dgm:pt>
    <dgm:pt modelId="{ABCF571B-7283-49C5-A55C-92D4CE19A0C6}" type="pres">
      <dgm:prSet presAssocID="{7ED31ED7-2776-4ED6-9CD4-18D59073EB91}" presName="node" presStyleLbl="node1" presStyleIdx="0" presStyleCnt="3">
        <dgm:presLayoutVars>
          <dgm:bulletEnabled val="1"/>
        </dgm:presLayoutVars>
      </dgm:prSet>
      <dgm:spPr/>
    </dgm:pt>
    <dgm:pt modelId="{1101A748-D28B-4A59-9423-17802D42BD59}" type="pres">
      <dgm:prSet presAssocID="{7EF1792B-0D6D-4E04-92B2-6DE425A797A7}" presName="sibTrans" presStyleLbl="sibTrans2D1" presStyleIdx="0" presStyleCnt="2"/>
      <dgm:spPr/>
    </dgm:pt>
    <dgm:pt modelId="{1303D62A-7673-452B-9FED-8B91FA2D6179}" type="pres">
      <dgm:prSet presAssocID="{7EF1792B-0D6D-4E04-92B2-6DE425A797A7}" presName="connectorText" presStyleLbl="sibTrans2D1" presStyleIdx="0" presStyleCnt="2"/>
      <dgm:spPr/>
    </dgm:pt>
    <dgm:pt modelId="{F26E51C0-DE4C-4370-A820-7AECA3FB6871}" type="pres">
      <dgm:prSet presAssocID="{11094203-CDBF-4B5D-ADE6-AA9AF4303766}" presName="node" presStyleLbl="node1" presStyleIdx="1" presStyleCnt="3">
        <dgm:presLayoutVars>
          <dgm:bulletEnabled val="1"/>
        </dgm:presLayoutVars>
      </dgm:prSet>
      <dgm:spPr/>
    </dgm:pt>
    <dgm:pt modelId="{31EB0C96-697B-420C-99B5-064FD916AA00}" type="pres">
      <dgm:prSet presAssocID="{06B7946A-E6F9-4FA1-90F8-94DB58DC2DAC}" presName="sibTrans" presStyleLbl="sibTrans2D1" presStyleIdx="1" presStyleCnt="2"/>
      <dgm:spPr/>
    </dgm:pt>
    <dgm:pt modelId="{FD79C3C1-B3C0-4D1E-8912-2B4351246B3C}" type="pres">
      <dgm:prSet presAssocID="{06B7946A-E6F9-4FA1-90F8-94DB58DC2DAC}" presName="connectorText" presStyleLbl="sibTrans2D1" presStyleIdx="1" presStyleCnt="2"/>
      <dgm:spPr/>
    </dgm:pt>
    <dgm:pt modelId="{9210AFCD-E2CF-47A0-877E-D21FFC0EF6F2}" type="pres">
      <dgm:prSet presAssocID="{5EEB15BF-F30A-40E4-96A7-07DE2A6DA807}" presName="node" presStyleLbl="node1" presStyleIdx="2" presStyleCnt="3">
        <dgm:presLayoutVars>
          <dgm:bulletEnabled val="1"/>
        </dgm:presLayoutVars>
      </dgm:prSet>
      <dgm:spPr/>
    </dgm:pt>
  </dgm:ptLst>
  <dgm:cxnLst>
    <dgm:cxn modelId="{C1CC1D00-58D1-490F-80D5-9B1C0E6A2E22}" srcId="{9769662C-3A1F-4B36-BC76-39AD02C73EBC}" destId="{11094203-CDBF-4B5D-ADE6-AA9AF4303766}" srcOrd="1" destOrd="0" parTransId="{530790B9-DB15-49A1-B639-3BEBF41DABA0}" sibTransId="{06B7946A-E6F9-4FA1-90F8-94DB58DC2DAC}"/>
    <dgm:cxn modelId="{CC93DC1F-03D6-4651-88A4-781211EE1831}" type="presOf" srcId="{11094203-CDBF-4B5D-ADE6-AA9AF4303766}" destId="{F26E51C0-DE4C-4370-A820-7AECA3FB6871}" srcOrd="0" destOrd="0" presId="urn:microsoft.com/office/officeart/2005/8/layout/process1"/>
    <dgm:cxn modelId="{89BC995E-9CCB-4781-B190-4B490656A7E6}" type="presOf" srcId="{7EF1792B-0D6D-4E04-92B2-6DE425A797A7}" destId="{1303D62A-7673-452B-9FED-8B91FA2D6179}" srcOrd="1" destOrd="0" presId="urn:microsoft.com/office/officeart/2005/8/layout/process1"/>
    <dgm:cxn modelId="{0C93046A-C29D-498C-99DB-FCCF28808FD0}" type="presOf" srcId="{06B7946A-E6F9-4FA1-90F8-94DB58DC2DAC}" destId="{FD79C3C1-B3C0-4D1E-8912-2B4351246B3C}" srcOrd="1" destOrd="0" presId="urn:microsoft.com/office/officeart/2005/8/layout/process1"/>
    <dgm:cxn modelId="{D5ED6D6D-F123-40B8-AED0-E2F841CCDA5E}" type="presOf" srcId="{5EEB15BF-F30A-40E4-96A7-07DE2A6DA807}" destId="{9210AFCD-E2CF-47A0-877E-D21FFC0EF6F2}" srcOrd="0" destOrd="0" presId="urn:microsoft.com/office/officeart/2005/8/layout/process1"/>
    <dgm:cxn modelId="{88349282-2AA6-46EF-8379-8755FBE8AE31}" srcId="{9769662C-3A1F-4B36-BC76-39AD02C73EBC}" destId="{5EEB15BF-F30A-40E4-96A7-07DE2A6DA807}" srcOrd="2" destOrd="0" parTransId="{F4D62F6E-27AB-4D67-8A8F-C63F1F0AE731}" sibTransId="{845FD64A-2121-4B14-B7F7-6C866904CC2C}"/>
    <dgm:cxn modelId="{4BEA8E97-4204-492F-9C51-B25982FE1B44}" srcId="{9769662C-3A1F-4B36-BC76-39AD02C73EBC}" destId="{7ED31ED7-2776-4ED6-9CD4-18D59073EB91}" srcOrd="0" destOrd="0" parTransId="{BEF5038F-BFD7-438B-BA9B-DFAF01E6E728}" sibTransId="{7EF1792B-0D6D-4E04-92B2-6DE425A797A7}"/>
    <dgm:cxn modelId="{CE46B9B8-1D3F-43DF-B316-EE56CBB0137E}" type="presOf" srcId="{7ED31ED7-2776-4ED6-9CD4-18D59073EB91}" destId="{ABCF571B-7283-49C5-A55C-92D4CE19A0C6}" srcOrd="0" destOrd="0" presId="urn:microsoft.com/office/officeart/2005/8/layout/process1"/>
    <dgm:cxn modelId="{F7FDA4C4-6DFC-4B32-9350-DBD343649151}" type="presOf" srcId="{7EF1792B-0D6D-4E04-92B2-6DE425A797A7}" destId="{1101A748-D28B-4A59-9423-17802D42BD59}" srcOrd="0" destOrd="0" presId="urn:microsoft.com/office/officeart/2005/8/layout/process1"/>
    <dgm:cxn modelId="{542E91E4-4B5D-46A9-BD9A-6CEE4A1A9EA2}" type="presOf" srcId="{06B7946A-E6F9-4FA1-90F8-94DB58DC2DAC}" destId="{31EB0C96-697B-420C-99B5-064FD916AA00}" srcOrd="0" destOrd="0" presId="urn:microsoft.com/office/officeart/2005/8/layout/process1"/>
    <dgm:cxn modelId="{823ABFE4-D854-42B2-8E43-DDD28121DE3A}" type="presOf" srcId="{9769662C-3A1F-4B36-BC76-39AD02C73EBC}" destId="{39E3661D-1874-47DF-8E5E-C0ECCCA35FEF}" srcOrd="0" destOrd="0" presId="urn:microsoft.com/office/officeart/2005/8/layout/process1"/>
    <dgm:cxn modelId="{C7244B85-8D19-4213-B0D5-A8D7D32A7424}" type="presParOf" srcId="{39E3661D-1874-47DF-8E5E-C0ECCCA35FEF}" destId="{ABCF571B-7283-49C5-A55C-92D4CE19A0C6}" srcOrd="0" destOrd="0" presId="urn:microsoft.com/office/officeart/2005/8/layout/process1"/>
    <dgm:cxn modelId="{03C8E6FB-1293-4097-8312-384B8F8AF46F}" type="presParOf" srcId="{39E3661D-1874-47DF-8E5E-C0ECCCA35FEF}" destId="{1101A748-D28B-4A59-9423-17802D42BD59}" srcOrd="1" destOrd="0" presId="urn:microsoft.com/office/officeart/2005/8/layout/process1"/>
    <dgm:cxn modelId="{90D0CF5D-8803-4E49-8C67-34BCCEB7E9DF}" type="presParOf" srcId="{1101A748-D28B-4A59-9423-17802D42BD59}" destId="{1303D62A-7673-452B-9FED-8B91FA2D6179}" srcOrd="0" destOrd="0" presId="urn:microsoft.com/office/officeart/2005/8/layout/process1"/>
    <dgm:cxn modelId="{4F85678D-6EAC-49E6-B14D-B22ECC4AF928}" type="presParOf" srcId="{39E3661D-1874-47DF-8E5E-C0ECCCA35FEF}" destId="{F26E51C0-DE4C-4370-A820-7AECA3FB6871}" srcOrd="2" destOrd="0" presId="urn:microsoft.com/office/officeart/2005/8/layout/process1"/>
    <dgm:cxn modelId="{85FE64E0-F78A-4F43-AD89-E2ACCD485575}" type="presParOf" srcId="{39E3661D-1874-47DF-8E5E-C0ECCCA35FEF}" destId="{31EB0C96-697B-420C-99B5-064FD916AA00}" srcOrd="3" destOrd="0" presId="urn:microsoft.com/office/officeart/2005/8/layout/process1"/>
    <dgm:cxn modelId="{927D90DB-1894-457B-98F8-A4A7734050ED}" type="presParOf" srcId="{31EB0C96-697B-420C-99B5-064FD916AA00}" destId="{FD79C3C1-B3C0-4D1E-8912-2B4351246B3C}" srcOrd="0" destOrd="0" presId="urn:microsoft.com/office/officeart/2005/8/layout/process1"/>
    <dgm:cxn modelId="{03866B55-D702-4252-9F6D-6B91B14AD5F1}" type="presParOf" srcId="{39E3661D-1874-47DF-8E5E-C0ECCCA35FEF}" destId="{9210AFCD-E2CF-47A0-877E-D21FFC0EF6F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A1173B-85CB-4110-9286-D85745D92865}"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lang="en-US"/>
        </a:p>
      </dgm:t>
    </dgm:pt>
    <dgm:pt modelId="{7DCC12BB-78FB-4200-85DA-56A7461D4BEF}">
      <dgm:prSet/>
      <dgm:spPr/>
      <dgm:t>
        <a:bodyPr/>
        <a:lstStyle/>
        <a:p>
          <a:r>
            <a:rPr lang="en-US"/>
            <a:t>Data Distribution</a:t>
          </a:r>
        </a:p>
      </dgm:t>
    </dgm:pt>
    <dgm:pt modelId="{6B83D43D-5D4B-46B2-908A-E89E040C8873}" type="parTrans" cxnId="{0B327067-80A6-4063-A579-C6DA3FDE8987}">
      <dgm:prSet/>
      <dgm:spPr/>
      <dgm:t>
        <a:bodyPr/>
        <a:lstStyle/>
        <a:p>
          <a:endParaRPr lang="en-US"/>
        </a:p>
      </dgm:t>
    </dgm:pt>
    <dgm:pt modelId="{5B313397-A94C-4224-BA18-A3A91E0D98C4}" type="sibTrans" cxnId="{0B327067-80A6-4063-A579-C6DA3FDE8987}">
      <dgm:prSet/>
      <dgm:spPr/>
      <dgm:t>
        <a:bodyPr/>
        <a:lstStyle/>
        <a:p>
          <a:endParaRPr lang="en-US"/>
        </a:p>
      </dgm:t>
    </dgm:pt>
    <dgm:pt modelId="{CF3E66F6-0B3A-4E07-9E0B-617446215C10}">
      <dgm:prSet/>
      <dgm:spPr/>
      <dgm:t>
        <a:bodyPr/>
        <a:lstStyle/>
        <a:p>
          <a:r>
            <a:rPr lang="en-US"/>
            <a:t>Data Augmentation</a:t>
          </a:r>
        </a:p>
      </dgm:t>
    </dgm:pt>
    <dgm:pt modelId="{165B22D7-1A96-44C1-A2E0-5DDAA237011B}" type="parTrans" cxnId="{1C1AC2A3-0DBC-4722-86D5-0B10C75E3553}">
      <dgm:prSet/>
      <dgm:spPr/>
      <dgm:t>
        <a:bodyPr/>
        <a:lstStyle/>
        <a:p>
          <a:endParaRPr lang="en-US"/>
        </a:p>
      </dgm:t>
    </dgm:pt>
    <dgm:pt modelId="{010E7AA2-067F-46A1-BBFB-D1287D328EEE}" type="sibTrans" cxnId="{1C1AC2A3-0DBC-4722-86D5-0B10C75E3553}">
      <dgm:prSet/>
      <dgm:spPr/>
      <dgm:t>
        <a:bodyPr/>
        <a:lstStyle/>
        <a:p>
          <a:endParaRPr lang="en-US"/>
        </a:p>
      </dgm:t>
    </dgm:pt>
    <dgm:pt modelId="{D55E10B7-AF5D-4815-BA50-3D9D0D686231}">
      <dgm:prSet/>
      <dgm:spPr/>
      <dgm:t>
        <a:bodyPr/>
        <a:lstStyle/>
        <a:p>
          <a:r>
            <a:rPr lang="en-US"/>
            <a:t>Data Rescaling and Resizing </a:t>
          </a:r>
        </a:p>
      </dgm:t>
    </dgm:pt>
    <dgm:pt modelId="{CA44754E-8402-474E-A57B-91B4F3FE55BC}" type="parTrans" cxnId="{13A6703E-9BE0-4FDE-BFFC-1567BDF185AE}">
      <dgm:prSet/>
      <dgm:spPr/>
      <dgm:t>
        <a:bodyPr/>
        <a:lstStyle/>
        <a:p>
          <a:endParaRPr lang="en-US"/>
        </a:p>
      </dgm:t>
    </dgm:pt>
    <dgm:pt modelId="{DECE8AE2-EED2-49E1-B541-1B3CAB27B51D}" type="sibTrans" cxnId="{13A6703E-9BE0-4FDE-BFFC-1567BDF185AE}">
      <dgm:prSet/>
      <dgm:spPr/>
      <dgm:t>
        <a:bodyPr/>
        <a:lstStyle/>
        <a:p>
          <a:endParaRPr lang="en-US"/>
        </a:p>
      </dgm:t>
    </dgm:pt>
    <dgm:pt modelId="{AD6BC8D2-F0CE-4203-B462-00A78E49245D}" type="pres">
      <dgm:prSet presAssocID="{64A1173B-85CB-4110-9286-D85745D92865}" presName="composite" presStyleCnt="0">
        <dgm:presLayoutVars>
          <dgm:chMax val="5"/>
          <dgm:dir/>
          <dgm:resizeHandles val="exact"/>
        </dgm:presLayoutVars>
      </dgm:prSet>
      <dgm:spPr/>
    </dgm:pt>
    <dgm:pt modelId="{4EF9A87F-7AE6-4955-9375-267CB75C19CA}" type="pres">
      <dgm:prSet presAssocID="{7DCC12BB-78FB-4200-85DA-56A7461D4BEF}" presName="circle1" presStyleLbl="lnNode1" presStyleIdx="0" presStyleCnt="3"/>
      <dgm:spPr/>
    </dgm:pt>
    <dgm:pt modelId="{AA839E48-C1C5-48F0-9531-18EA85D371AC}" type="pres">
      <dgm:prSet presAssocID="{7DCC12BB-78FB-4200-85DA-56A7461D4BEF}" presName="text1" presStyleLbl="revTx" presStyleIdx="0" presStyleCnt="3">
        <dgm:presLayoutVars>
          <dgm:bulletEnabled val="1"/>
        </dgm:presLayoutVars>
      </dgm:prSet>
      <dgm:spPr/>
    </dgm:pt>
    <dgm:pt modelId="{293A3705-102D-4117-B2D7-34166039276A}" type="pres">
      <dgm:prSet presAssocID="{7DCC12BB-78FB-4200-85DA-56A7461D4BEF}" presName="line1" presStyleLbl="callout" presStyleIdx="0" presStyleCnt="6"/>
      <dgm:spPr/>
    </dgm:pt>
    <dgm:pt modelId="{09419ECF-2867-4C83-BA75-62CDC818BFA8}" type="pres">
      <dgm:prSet presAssocID="{7DCC12BB-78FB-4200-85DA-56A7461D4BEF}" presName="d1" presStyleLbl="callout" presStyleIdx="1" presStyleCnt="6"/>
      <dgm:spPr/>
    </dgm:pt>
    <dgm:pt modelId="{77477A63-AE19-4316-80C0-A257F1C02F65}" type="pres">
      <dgm:prSet presAssocID="{CF3E66F6-0B3A-4E07-9E0B-617446215C10}" presName="circle2" presStyleLbl="lnNode1" presStyleIdx="1" presStyleCnt="3"/>
      <dgm:spPr/>
    </dgm:pt>
    <dgm:pt modelId="{E2A74C78-9216-4B05-A2B7-4826D8B325F3}" type="pres">
      <dgm:prSet presAssocID="{CF3E66F6-0B3A-4E07-9E0B-617446215C10}" presName="text2" presStyleLbl="revTx" presStyleIdx="1" presStyleCnt="3">
        <dgm:presLayoutVars>
          <dgm:bulletEnabled val="1"/>
        </dgm:presLayoutVars>
      </dgm:prSet>
      <dgm:spPr/>
    </dgm:pt>
    <dgm:pt modelId="{6B2EC2FC-C24E-4A71-8AC5-43363B4C62E0}" type="pres">
      <dgm:prSet presAssocID="{CF3E66F6-0B3A-4E07-9E0B-617446215C10}" presName="line2" presStyleLbl="callout" presStyleIdx="2" presStyleCnt="6"/>
      <dgm:spPr/>
    </dgm:pt>
    <dgm:pt modelId="{29FC84FB-7F05-4FB8-8666-F751117AABCC}" type="pres">
      <dgm:prSet presAssocID="{CF3E66F6-0B3A-4E07-9E0B-617446215C10}" presName="d2" presStyleLbl="callout" presStyleIdx="3" presStyleCnt="6"/>
      <dgm:spPr/>
    </dgm:pt>
    <dgm:pt modelId="{CAAB2F7B-0CB8-42C6-BB32-747FAF797361}" type="pres">
      <dgm:prSet presAssocID="{D55E10B7-AF5D-4815-BA50-3D9D0D686231}" presName="circle3" presStyleLbl="lnNode1" presStyleIdx="2" presStyleCnt="3"/>
      <dgm:spPr/>
    </dgm:pt>
    <dgm:pt modelId="{DF35F0FB-71A4-4028-80BE-3B708E319C91}" type="pres">
      <dgm:prSet presAssocID="{D55E10B7-AF5D-4815-BA50-3D9D0D686231}" presName="text3" presStyleLbl="revTx" presStyleIdx="2" presStyleCnt="3">
        <dgm:presLayoutVars>
          <dgm:bulletEnabled val="1"/>
        </dgm:presLayoutVars>
      </dgm:prSet>
      <dgm:spPr/>
    </dgm:pt>
    <dgm:pt modelId="{C2794F22-3288-47D7-983F-7668B13A0C32}" type="pres">
      <dgm:prSet presAssocID="{D55E10B7-AF5D-4815-BA50-3D9D0D686231}" presName="line3" presStyleLbl="callout" presStyleIdx="4" presStyleCnt="6"/>
      <dgm:spPr/>
    </dgm:pt>
    <dgm:pt modelId="{D63125AA-88AF-47A7-A1DB-D4C4EC0EFFEE}" type="pres">
      <dgm:prSet presAssocID="{D55E10B7-AF5D-4815-BA50-3D9D0D686231}" presName="d3" presStyleLbl="callout" presStyleIdx="5" presStyleCnt="6"/>
      <dgm:spPr/>
    </dgm:pt>
  </dgm:ptLst>
  <dgm:cxnLst>
    <dgm:cxn modelId="{13A6703E-9BE0-4FDE-BFFC-1567BDF185AE}" srcId="{64A1173B-85CB-4110-9286-D85745D92865}" destId="{D55E10B7-AF5D-4815-BA50-3D9D0D686231}" srcOrd="2" destOrd="0" parTransId="{CA44754E-8402-474E-A57B-91B4F3FE55BC}" sibTransId="{DECE8AE2-EED2-49E1-B541-1B3CAB27B51D}"/>
    <dgm:cxn modelId="{4D6D505E-FBC9-43ED-82E7-4EC5BEDFE03D}" type="presOf" srcId="{CF3E66F6-0B3A-4E07-9E0B-617446215C10}" destId="{E2A74C78-9216-4B05-A2B7-4826D8B325F3}" srcOrd="0" destOrd="0" presId="urn:microsoft.com/office/officeart/2005/8/layout/target1"/>
    <dgm:cxn modelId="{0B327067-80A6-4063-A579-C6DA3FDE8987}" srcId="{64A1173B-85CB-4110-9286-D85745D92865}" destId="{7DCC12BB-78FB-4200-85DA-56A7461D4BEF}" srcOrd="0" destOrd="0" parTransId="{6B83D43D-5D4B-46B2-908A-E89E040C8873}" sibTransId="{5B313397-A94C-4224-BA18-A3A91E0D98C4}"/>
    <dgm:cxn modelId="{8927CE58-B6C9-4E73-925A-DA1829B88BFE}" type="presOf" srcId="{D55E10B7-AF5D-4815-BA50-3D9D0D686231}" destId="{DF35F0FB-71A4-4028-80BE-3B708E319C91}" srcOrd="0" destOrd="0" presId="urn:microsoft.com/office/officeart/2005/8/layout/target1"/>
    <dgm:cxn modelId="{5281FA84-1E09-4C65-80B2-504BC3C4A64E}" type="presOf" srcId="{64A1173B-85CB-4110-9286-D85745D92865}" destId="{AD6BC8D2-F0CE-4203-B462-00A78E49245D}" srcOrd="0" destOrd="0" presId="urn:microsoft.com/office/officeart/2005/8/layout/target1"/>
    <dgm:cxn modelId="{1C1AC2A3-0DBC-4722-86D5-0B10C75E3553}" srcId="{64A1173B-85CB-4110-9286-D85745D92865}" destId="{CF3E66F6-0B3A-4E07-9E0B-617446215C10}" srcOrd="1" destOrd="0" parTransId="{165B22D7-1A96-44C1-A2E0-5DDAA237011B}" sibTransId="{010E7AA2-067F-46A1-BBFB-D1287D328EEE}"/>
    <dgm:cxn modelId="{15182EE7-7944-4C22-A054-34274AEB3E0B}" type="presOf" srcId="{7DCC12BB-78FB-4200-85DA-56A7461D4BEF}" destId="{AA839E48-C1C5-48F0-9531-18EA85D371AC}" srcOrd="0" destOrd="0" presId="urn:microsoft.com/office/officeart/2005/8/layout/target1"/>
    <dgm:cxn modelId="{B02B396D-09DA-44B2-A98A-1612460F265D}" type="presParOf" srcId="{AD6BC8D2-F0CE-4203-B462-00A78E49245D}" destId="{4EF9A87F-7AE6-4955-9375-267CB75C19CA}" srcOrd="0" destOrd="0" presId="urn:microsoft.com/office/officeart/2005/8/layout/target1"/>
    <dgm:cxn modelId="{4D7EEB0F-25FC-4402-A213-0A34E8FF958E}" type="presParOf" srcId="{AD6BC8D2-F0CE-4203-B462-00A78E49245D}" destId="{AA839E48-C1C5-48F0-9531-18EA85D371AC}" srcOrd="1" destOrd="0" presId="urn:microsoft.com/office/officeart/2005/8/layout/target1"/>
    <dgm:cxn modelId="{2EF3F2DE-1C34-4382-ADE1-0A071BB2ECC5}" type="presParOf" srcId="{AD6BC8D2-F0CE-4203-B462-00A78E49245D}" destId="{293A3705-102D-4117-B2D7-34166039276A}" srcOrd="2" destOrd="0" presId="urn:microsoft.com/office/officeart/2005/8/layout/target1"/>
    <dgm:cxn modelId="{B7D20E9B-B421-4898-B88F-4BD3282A190A}" type="presParOf" srcId="{AD6BC8D2-F0CE-4203-B462-00A78E49245D}" destId="{09419ECF-2867-4C83-BA75-62CDC818BFA8}" srcOrd="3" destOrd="0" presId="urn:microsoft.com/office/officeart/2005/8/layout/target1"/>
    <dgm:cxn modelId="{BC319BAE-74D2-4D7C-8646-B4FAC6B1AB27}" type="presParOf" srcId="{AD6BC8D2-F0CE-4203-B462-00A78E49245D}" destId="{77477A63-AE19-4316-80C0-A257F1C02F65}" srcOrd="4" destOrd="0" presId="urn:microsoft.com/office/officeart/2005/8/layout/target1"/>
    <dgm:cxn modelId="{89B7E0EE-22EB-4D86-AC98-3279BDD685EA}" type="presParOf" srcId="{AD6BC8D2-F0CE-4203-B462-00A78E49245D}" destId="{E2A74C78-9216-4B05-A2B7-4826D8B325F3}" srcOrd="5" destOrd="0" presId="urn:microsoft.com/office/officeart/2005/8/layout/target1"/>
    <dgm:cxn modelId="{57C848C4-FFF1-4E1B-9675-2E5485EA3DD0}" type="presParOf" srcId="{AD6BC8D2-F0CE-4203-B462-00A78E49245D}" destId="{6B2EC2FC-C24E-4A71-8AC5-43363B4C62E0}" srcOrd="6" destOrd="0" presId="urn:microsoft.com/office/officeart/2005/8/layout/target1"/>
    <dgm:cxn modelId="{C55CB451-9A48-493D-AF8D-2B3D58FBB87C}" type="presParOf" srcId="{AD6BC8D2-F0CE-4203-B462-00A78E49245D}" destId="{29FC84FB-7F05-4FB8-8666-F751117AABCC}" srcOrd="7" destOrd="0" presId="urn:microsoft.com/office/officeart/2005/8/layout/target1"/>
    <dgm:cxn modelId="{00FEB345-4CC2-4D30-B9E1-E55A354F42AE}" type="presParOf" srcId="{AD6BC8D2-F0CE-4203-B462-00A78E49245D}" destId="{CAAB2F7B-0CB8-42C6-BB32-747FAF797361}" srcOrd="8" destOrd="0" presId="urn:microsoft.com/office/officeart/2005/8/layout/target1"/>
    <dgm:cxn modelId="{C4E058A8-5440-42A0-A997-6B13B836B2B0}" type="presParOf" srcId="{AD6BC8D2-F0CE-4203-B462-00A78E49245D}" destId="{DF35F0FB-71A4-4028-80BE-3B708E319C91}" srcOrd="9" destOrd="0" presId="urn:microsoft.com/office/officeart/2005/8/layout/target1"/>
    <dgm:cxn modelId="{6727E5FC-DD5D-4127-8FAE-4E559CA1AD21}" type="presParOf" srcId="{AD6BC8D2-F0CE-4203-B462-00A78E49245D}" destId="{C2794F22-3288-47D7-983F-7668B13A0C32}" srcOrd="10" destOrd="0" presId="urn:microsoft.com/office/officeart/2005/8/layout/target1"/>
    <dgm:cxn modelId="{8D93404E-4578-4E08-A9DE-A318A0FFAD7B}" type="presParOf" srcId="{AD6BC8D2-F0CE-4203-B462-00A78E49245D}" destId="{D63125AA-88AF-47A7-A1DB-D4C4EC0EFFEE}"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5791E0-9691-4ECC-ACD7-5B860E6F3D8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2D1EBE7-78F0-41F4-88DB-55719CDDC748}">
      <dgm:prSet custT="1"/>
      <dgm:spPr/>
      <dgm:t>
        <a:bodyPr/>
        <a:lstStyle/>
        <a:p>
          <a:r>
            <a:rPr lang="en-US" sz="1600" dirty="0"/>
            <a:t>Data </a:t>
          </a:r>
        </a:p>
        <a:p>
          <a:r>
            <a:rPr lang="en-US" sz="1600" dirty="0"/>
            <a:t>(1805 Images)</a:t>
          </a:r>
        </a:p>
      </dgm:t>
    </dgm:pt>
    <dgm:pt modelId="{B14C5071-FA25-4AED-827B-F02ED2886A34}" type="parTrans" cxnId="{3EBC3717-3689-4FE1-8CAA-0131E11CBEDB}">
      <dgm:prSet/>
      <dgm:spPr/>
      <dgm:t>
        <a:bodyPr/>
        <a:lstStyle/>
        <a:p>
          <a:endParaRPr lang="en-US"/>
        </a:p>
      </dgm:t>
    </dgm:pt>
    <dgm:pt modelId="{1C43AAA0-E185-4D40-8371-C8F58C74DBAC}" type="sibTrans" cxnId="{3EBC3717-3689-4FE1-8CAA-0131E11CBEDB}">
      <dgm:prSet/>
      <dgm:spPr/>
      <dgm:t>
        <a:bodyPr/>
        <a:lstStyle/>
        <a:p>
          <a:endParaRPr lang="en-US"/>
        </a:p>
      </dgm:t>
    </dgm:pt>
    <dgm:pt modelId="{4026E205-6637-4743-8D94-CF9F63A6A19B}">
      <dgm:prSet custT="1"/>
      <dgm:spPr/>
      <dgm:t>
        <a:bodyPr/>
        <a:lstStyle/>
        <a:p>
          <a:r>
            <a:rPr lang="en-US" sz="1600" dirty="0"/>
            <a:t>Train(~80%)</a:t>
          </a:r>
        </a:p>
      </dgm:t>
    </dgm:pt>
    <dgm:pt modelId="{F1812E68-4D72-404F-9AD7-27F99B0AA400}" type="parTrans" cxnId="{B4EAF507-C7FD-4320-889E-C60F39F87287}">
      <dgm:prSet/>
      <dgm:spPr/>
      <dgm:t>
        <a:bodyPr/>
        <a:lstStyle/>
        <a:p>
          <a:endParaRPr lang="en-US"/>
        </a:p>
      </dgm:t>
    </dgm:pt>
    <dgm:pt modelId="{55842D0D-593B-4F44-866D-7670E30D531B}" type="sibTrans" cxnId="{B4EAF507-C7FD-4320-889E-C60F39F87287}">
      <dgm:prSet/>
      <dgm:spPr/>
      <dgm:t>
        <a:bodyPr/>
        <a:lstStyle/>
        <a:p>
          <a:endParaRPr lang="en-US"/>
        </a:p>
      </dgm:t>
    </dgm:pt>
    <dgm:pt modelId="{C9BAD71E-E041-432B-AA08-7E2F4592E078}">
      <dgm:prSet custT="1"/>
      <dgm:spPr/>
      <dgm:t>
        <a:bodyPr/>
        <a:lstStyle/>
        <a:p>
          <a:r>
            <a:rPr lang="en-US" sz="1600" dirty="0"/>
            <a:t>Bloodroot</a:t>
          </a:r>
        </a:p>
      </dgm:t>
    </dgm:pt>
    <dgm:pt modelId="{45FD620E-6AA1-4234-9CB6-2B2993682E01}" type="parTrans" cxnId="{10012CEF-8F48-4DC2-A7AF-69F6A2E28BFF}">
      <dgm:prSet/>
      <dgm:spPr/>
      <dgm:t>
        <a:bodyPr/>
        <a:lstStyle/>
        <a:p>
          <a:endParaRPr lang="en-US"/>
        </a:p>
      </dgm:t>
    </dgm:pt>
    <dgm:pt modelId="{6CCF5AD5-A3E7-4AD5-A5F6-39F30A605E17}" type="sibTrans" cxnId="{10012CEF-8F48-4DC2-A7AF-69F6A2E28BFF}">
      <dgm:prSet/>
      <dgm:spPr/>
      <dgm:t>
        <a:bodyPr/>
        <a:lstStyle/>
        <a:p>
          <a:endParaRPr lang="en-US"/>
        </a:p>
      </dgm:t>
    </dgm:pt>
    <dgm:pt modelId="{B688F20B-1221-4DB8-A6FE-4B5BF67DD2BC}">
      <dgm:prSet custT="1"/>
      <dgm:spPr/>
      <dgm:t>
        <a:bodyPr/>
        <a:lstStyle/>
        <a:p>
          <a:r>
            <a:rPr lang="en-US" sz="1600" dirty="0"/>
            <a:t>Clubmoss</a:t>
          </a:r>
        </a:p>
      </dgm:t>
    </dgm:pt>
    <dgm:pt modelId="{E93D2B50-82C3-46F4-B714-79499951D895}" type="parTrans" cxnId="{83CBA842-6C70-40B4-AACF-A6C58AED6868}">
      <dgm:prSet/>
      <dgm:spPr/>
      <dgm:t>
        <a:bodyPr/>
        <a:lstStyle/>
        <a:p>
          <a:endParaRPr lang="en-US"/>
        </a:p>
      </dgm:t>
    </dgm:pt>
    <dgm:pt modelId="{D95DBC12-8D30-4A62-8607-3853E8514E20}" type="sibTrans" cxnId="{83CBA842-6C70-40B4-AACF-A6C58AED6868}">
      <dgm:prSet/>
      <dgm:spPr/>
      <dgm:t>
        <a:bodyPr/>
        <a:lstStyle/>
        <a:p>
          <a:endParaRPr lang="en-US"/>
        </a:p>
      </dgm:t>
    </dgm:pt>
    <dgm:pt modelId="{28761476-32AC-4ED3-82F1-7655725236A1}">
      <dgm:prSet custT="1"/>
      <dgm:spPr/>
      <dgm:t>
        <a:bodyPr/>
        <a:lstStyle/>
        <a:p>
          <a:r>
            <a:rPr lang="en-US" sz="1600" dirty="0"/>
            <a:t>Dandelion</a:t>
          </a:r>
        </a:p>
      </dgm:t>
    </dgm:pt>
    <dgm:pt modelId="{828B679B-0579-457F-A3E7-9388E34B1A4B}" type="parTrans" cxnId="{D268A181-BF59-4A72-89FD-EE5CA6EFBE21}">
      <dgm:prSet/>
      <dgm:spPr/>
      <dgm:t>
        <a:bodyPr/>
        <a:lstStyle/>
        <a:p>
          <a:endParaRPr lang="en-US"/>
        </a:p>
      </dgm:t>
    </dgm:pt>
    <dgm:pt modelId="{B19577E8-2014-4044-9ABB-EB553EB33B87}" type="sibTrans" cxnId="{D268A181-BF59-4A72-89FD-EE5CA6EFBE21}">
      <dgm:prSet/>
      <dgm:spPr/>
      <dgm:t>
        <a:bodyPr/>
        <a:lstStyle/>
        <a:p>
          <a:endParaRPr lang="en-US"/>
        </a:p>
      </dgm:t>
    </dgm:pt>
    <dgm:pt modelId="{DB5264A2-6EAB-4DF6-9137-8BEDFA221059}">
      <dgm:prSet custT="1"/>
      <dgm:spPr/>
      <dgm:t>
        <a:bodyPr/>
        <a:lstStyle/>
        <a:p>
          <a:r>
            <a:rPr lang="en-US" sz="1600" dirty="0"/>
            <a:t>Lobelia</a:t>
          </a:r>
        </a:p>
      </dgm:t>
    </dgm:pt>
    <dgm:pt modelId="{28197EE7-2BC6-4BA7-9C23-E974CEE16775}" type="parTrans" cxnId="{B341B290-6F04-4831-9707-9113DCE69E2F}">
      <dgm:prSet/>
      <dgm:spPr/>
      <dgm:t>
        <a:bodyPr/>
        <a:lstStyle/>
        <a:p>
          <a:endParaRPr lang="en-US"/>
        </a:p>
      </dgm:t>
    </dgm:pt>
    <dgm:pt modelId="{B8C0DF5D-52E3-43D7-A7F5-25821F99F982}" type="sibTrans" cxnId="{B341B290-6F04-4831-9707-9113DCE69E2F}">
      <dgm:prSet/>
      <dgm:spPr/>
      <dgm:t>
        <a:bodyPr/>
        <a:lstStyle/>
        <a:p>
          <a:endParaRPr lang="en-US"/>
        </a:p>
      </dgm:t>
    </dgm:pt>
    <dgm:pt modelId="{408119B2-0F9A-42CE-B147-4A7B479A1681}">
      <dgm:prSet custT="1"/>
      <dgm:spPr/>
      <dgm:t>
        <a:bodyPr/>
        <a:lstStyle/>
        <a:p>
          <a:r>
            <a:rPr lang="en-US" sz="1600" dirty="0"/>
            <a:t>Validation</a:t>
          </a:r>
        </a:p>
        <a:p>
          <a:r>
            <a:rPr lang="en-US" sz="1600" dirty="0"/>
            <a:t>(~10%)</a:t>
          </a:r>
        </a:p>
      </dgm:t>
    </dgm:pt>
    <dgm:pt modelId="{16D9D3CB-FD3C-47FB-BB6B-12BA29C48872}" type="parTrans" cxnId="{5021908A-5041-458C-9570-1E3BFBB99BDA}">
      <dgm:prSet/>
      <dgm:spPr/>
      <dgm:t>
        <a:bodyPr/>
        <a:lstStyle/>
        <a:p>
          <a:endParaRPr lang="en-US"/>
        </a:p>
      </dgm:t>
    </dgm:pt>
    <dgm:pt modelId="{C872DE6D-1407-4989-9831-33345A790A55}" type="sibTrans" cxnId="{5021908A-5041-458C-9570-1E3BFBB99BDA}">
      <dgm:prSet/>
      <dgm:spPr/>
      <dgm:t>
        <a:bodyPr/>
        <a:lstStyle/>
        <a:p>
          <a:endParaRPr lang="en-US"/>
        </a:p>
      </dgm:t>
    </dgm:pt>
    <dgm:pt modelId="{72724B2A-DEFE-45D2-9B1D-F566F0A2AB9B}">
      <dgm:prSet custT="1"/>
      <dgm:spPr/>
      <dgm:t>
        <a:bodyPr/>
        <a:lstStyle/>
        <a:p>
          <a:r>
            <a:rPr lang="en-US" sz="1600" dirty="0"/>
            <a:t>Bloodroot</a:t>
          </a:r>
        </a:p>
      </dgm:t>
    </dgm:pt>
    <dgm:pt modelId="{A9C12543-4292-40AB-9A54-8DC8154AE7AD}" type="parTrans" cxnId="{24F88DF9-6457-4591-A7C4-7C7BF786D565}">
      <dgm:prSet/>
      <dgm:spPr/>
      <dgm:t>
        <a:bodyPr/>
        <a:lstStyle/>
        <a:p>
          <a:endParaRPr lang="en-US"/>
        </a:p>
      </dgm:t>
    </dgm:pt>
    <dgm:pt modelId="{990DAAD5-9957-40C9-A3B7-3112D1F14518}" type="sibTrans" cxnId="{24F88DF9-6457-4591-A7C4-7C7BF786D565}">
      <dgm:prSet/>
      <dgm:spPr/>
      <dgm:t>
        <a:bodyPr/>
        <a:lstStyle/>
        <a:p>
          <a:endParaRPr lang="en-US"/>
        </a:p>
      </dgm:t>
    </dgm:pt>
    <dgm:pt modelId="{9B5B333B-9DFC-45B6-B184-2082F7A5FF85}">
      <dgm:prSet custT="1"/>
      <dgm:spPr/>
      <dgm:t>
        <a:bodyPr/>
        <a:lstStyle/>
        <a:p>
          <a:r>
            <a:rPr lang="en-US" sz="1600" dirty="0"/>
            <a:t>Clubmoss</a:t>
          </a:r>
        </a:p>
      </dgm:t>
    </dgm:pt>
    <dgm:pt modelId="{C47929C1-F06A-4C42-9833-FF7050137CF1}" type="parTrans" cxnId="{52FEE4A3-07A3-4C19-BC24-C55B92F1F5BB}">
      <dgm:prSet/>
      <dgm:spPr/>
      <dgm:t>
        <a:bodyPr/>
        <a:lstStyle/>
        <a:p>
          <a:endParaRPr lang="en-US"/>
        </a:p>
      </dgm:t>
    </dgm:pt>
    <dgm:pt modelId="{17CC28E7-C443-4BB9-8A40-C23F72EABDD2}" type="sibTrans" cxnId="{52FEE4A3-07A3-4C19-BC24-C55B92F1F5BB}">
      <dgm:prSet/>
      <dgm:spPr/>
      <dgm:t>
        <a:bodyPr/>
        <a:lstStyle/>
        <a:p>
          <a:endParaRPr lang="en-US"/>
        </a:p>
      </dgm:t>
    </dgm:pt>
    <dgm:pt modelId="{C842E6B6-5B55-43B8-B68B-2A47A47A3962}">
      <dgm:prSet custT="1"/>
      <dgm:spPr/>
      <dgm:t>
        <a:bodyPr/>
        <a:lstStyle/>
        <a:p>
          <a:r>
            <a:rPr lang="en-US" sz="1600" dirty="0"/>
            <a:t>Dandelion</a:t>
          </a:r>
        </a:p>
      </dgm:t>
    </dgm:pt>
    <dgm:pt modelId="{82EC8DFD-6E20-48CF-8C83-C652D0921325}" type="parTrans" cxnId="{4D15B3F5-EEF9-446E-A1AB-344BD29473F2}">
      <dgm:prSet/>
      <dgm:spPr/>
      <dgm:t>
        <a:bodyPr/>
        <a:lstStyle/>
        <a:p>
          <a:endParaRPr lang="en-US"/>
        </a:p>
      </dgm:t>
    </dgm:pt>
    <dgm:pt modelId="{CEC6D014-A56D-410C-B982-D46564B66021}" type="sibTrans" cxnId="{4D15B3F5-EEF9-446E-A1AB-344BD29473F2}">
      <dgm:prSet/>
      <dgm:spPr/>
      <dgm:t>
        <a:bodyPr/>
        <a:lstStyle/>
        <a:p>
          <a:endParaRPr lang="en-US"/>
        </a:p>
      </dgm:t>
    </dgm:pt>
    <dgm:pt modelId="{65F4479E-50F8-49CE-A03C-E7DB0BA29DAA}">
      <dgm:prSet custT="1"/>
      <dgm:spPr/>
      <dgm:t>
        <a:bodyPr/>
        <a:lstStyle/>
        <a:p>
          <a:r>
            <a:rPr lang="en-US" sz="1600" dirty="0"/>
            <a:t>Lobelia</a:t>
          </a:r>
        </a:p>
      </dgm:t>
    </dgm:pt>
    <dgm:pt modelId="{7B6ECB05-9D16-4CAC-8EFA-208872B30B6E}" type="parTrans" cxnId="{FB41C13D-7954-4CF0-B180-B7FCEAF3A288}">
      <dgm:prSet/>
      <dgm:spPr/>
      <dgm:t>
        <a:bodyPr/>
        <a:lstStyle/>
        <a:p>
          <a:endParaRPr lang="en-US"/>
        </a:p>
      </dgm:t>
    </dgm:pt>
    <dgm:pt modelId="{04EBAA21-413E-4988-9CFC-D37FDA6783ED}" type="sibTrans" cxnId="{FB41C13D-7954-4CF0-B180-B7FCEAF3A288}">
      <dgm:prSet/>
      <dgm:spPr/>
      <dgm:t>
        <a:bodyPr/>
        <a:lstStyle/>
        <a:p>
          <a:endParaRPr lang="en-US"/>
        </a:p>
      </dgm:t>
    </dgm:pt>
    <dgm:pt modelId="{A92E5DC4-20DD-4A80-AB6D-E2577C69E71A}">
      <dgm:prSet custT="1"/>
      <dgm:spPr/>
      <dgm:t>
        <a:bodyPr/>
        <a:lstStyle/>
        <a:p>
          <a:r>
            <a:rPr lang="en-US" sz="1600" dirty="0"/>
            <a:t>Test(~10%)</a:t>
          </a:r>
        </a:p>
      </dgm:t>
    </dgm:pt>
    <dgm:pt modelId="{FA411ABE-CB5F-40EC-BAA3-2EE576E54438}" type="parTrans" cxnId="{6CFE154A-C1F5-4007-AC3C-047BD328BB93}">
      <dgm:prSet/>
      <dgm:spPr/>
      <dgm:t>
        <a:bodyPr/>
        <a:lstStyle/>
        <a:p>
          <a:endParaRPr lang="en-US"/>
        </a:p>
      </dgm:t>
    </dgm:pt>
    <dgm:pt modelId="{63332D60-9454-48C7-B360-D2D1C43FE248}" type="sibTrans" cxnId="{6CFE154A-C1F5-4007-AC3C-047BD328BB93}">
      <dgm:prSet/>
      <dgm:spPr/>
      <dgm:t>
        <a:bodyPr/>
        <a:lstStyle/>
        <a:p>
          <a:endParaRPr lang="en-US"/>
        </a:p>
      </dgm:t>
    </dgm:pt>
    <dgm:pt modelId="{338BD1F7-86F2-46A1-992A-0527545925C7}">
      <dgm:prSet custT="1"/>
      <dgm:spPr/>
      <dgm:t>
        <a:bodyPr/>
        <a:lstStyle/>
        <a:p>
          <a:r>
            <a:rPr lang="en-US" sz="1600"/>
            <a:t>Bloodroot</a:t>
          </a:r>
        </a:p>
      </dgm:t>
    </dgm:pt>
    <dgm:pt modelId="{3C279E32-AB19-4C80-BAEC-CDEC5390F7B3}" type="parTrans" cxnId="{E5E23BFF-18D0-4873-8131-7DDC9EDB85C7}">
      <dgm:prSet/>
      <dgm:spPr/>
      <dgm:t>
        <a:bodyPr/>
        <a:lstStyle/>
        <a:p>
          <a:endParaRPr lang="en-US"/>
        </a:p>
      </dgm:t>
    </dgm:pt>
    <dgm:pt modelId="{D0DD9D7F-6E82-441F-99FD-CE35B3D144F1}" type="sibTrans" cxnId="{E5E23BFF-18D0-4873-8131-7DDC9EDB85C7}">
      <dgm:prSet/>
      <dgm:spPr/>
      <dgm:t>
        <a:bodyPr/>
        <a:lstStyle/>
        <a:p>
          <a:endParaRPr lang="en-US"/>
        </a:p>
      </dgm:t>
    </dgm:pt>
    <dgm:pt modelId="{A5CDDD5E-302D-4E59-BC0E-EC97B3BA81A0}">
      <dgm:prSet custT="1"/>
      <dgm:spPr/>
      <dgm:t>
        <a:bodyPr/>
        <a:lstStyle/>
        <a:p>
          <a:r>
            <a:rPr lang="en-US" sz="1600"/>
            <a:t>Clubmoss</a:t>
          </a:r>
        </a:p>
      </dgm:t>
    </dgm:pt>
    <dgm:pt modelId="{B842DA8A-07CE-4A0D-9977-8E53B288B143}" type="parTrans" cxnId="{D05C4BA1-719E-4B3B-BFB0-7D906A39BF03}">
      <dgm:prSet/>
      <dgm:spPr/>
      <dgm:t>
        <a:bodyPr/>
        <a:lstStyle/>
        <a:p>
          <a:endParaRPr lang="en-US"/>
        </a:p>
      </dgm:t>
    </dgm:pt>
    <dgm:pt modelId="{380F55AE-20A1-452A-A051-A3BD7835275E}" type="sibTrans" cxnId="{D05C4BA1-719E-4B3B-BFB0-7D906A39BF03}">
      <dgm:prSet/>
      <dgm:spPr/>
      <dgm:t>
        <a:bodyPr/>
        <a:lstStyle/>
        <a:p>
          <a:endParaRPr lang="en-US"/>
        </a:p>
      </dgm:t>
    </dgm:pt>
    <dgm:pt modelId="{9A00C546-E555-4BC2-A3E3-BB7F01C77E7A}">
      <dgm:prSet custT="1"/>
      <dgm:spPr/>
      <dgm:t>
        <a:bodyPr/>
        <a:lstStyle/>
        <a:p>
          <a:r>
            <a:rPr lang="en-US" sz="1600"/>
            <a:t>Dandelion</a:t>
          </a:r>
        </a:p>
      </dgm:t>
    </dgm:pt>
    <dgm:pt modelId="{E5B75266-D2E7-415C-94F9-9CF1ED112616}" type="parTrans" cxnId="{F21AB2C2-7B9D-433D-AC3F-2427BFD62D47}">
      <dgm:prSet/>
      <dgm:spPr/>
      <dgm:t>
        <a:bodyPr/>
        <a:lstStyle/>
        <a:p>
          <a:endParaRPr lang="en-US"/>
        </a:p>
      </dgm:t>
    </dgm:pt>
    <dgm:pt modelId="{29759867-707B-473C-A36D-722C31F22095}" type="sibTrans" cxnId="{F21AB2C2-7B9D-433D-AC3F-2427BFD62D47}">
      <dgm:prSet/>
      <dgm:spPr/>
      <dgm:t>
        <a:bodyPr/>
        <a:lstStyle/>
        <a:p>
          <a:endParaRPr lang="en-US"/>
        </a:p>
      </dgm:t>
    </dgm:pt>
    <dgm:pt modelId="{740D8106-9812-4909-92E7-BD7F5F3D6935}">
      <dgm:prSet custT="1"/>
      <dgm:spPr/>
      <dgm:t>
        <a:bodyPr/>
        <a:lstStyle/>
        <a:p>
          <a:r>
            <a:rPr lang="en-US" sz="1600" dirty="0"/>
            <a:t>Lobelia</a:t>
          </a:r>
        </a:p>
      </dgm:t>
    </dgm:pt>
    <dgm:pt modelId="{DD32433B-7628-4EC4-A65E-47034FD97458}" type="parTrans" cxnId="{42E54997-CABF-41CB-8678-3BF4CF6871C9}">
      <dgm:prSet/>
      <dgm:spPr/>
      <dgm:t>
        <a:bodyPr/>
        <a:lstStyle/>
        <a:p>
          <a:endParaRPr lang="en-US"/>
        </a:p>
      </dgm:t>
    </dgm:pt>
    <dgm:pt modelId="{80987D18-AD7F-4EEA-867E-21FE6FBD450E}" type="sibTrans" cxnId="{42E54997-CABF-41CB-8678-3BF4CF6871C9}">
      <dgm:prSet/>
      <dgm:spPr/>
      <dgm:t>
        <a:bodyPr/>
        <a:lstStyle/>
        <a:p>
          <a:endParaRPr lang="en-US"/>
        </a:p>
      </dgm:t>
    </dgm:pt>
    <dgm:pt modelId="{7751C0DA-DD73-4EE5-9F8F-1B21ABCC0211}" type="pres">
      <dgm:prSet presAssocID="{A65791E0-9691-4ECC-ACD7-5B860E6F3D88}" presName="diagram" presStyleCnt="0">
        <dgm:presLayoutVars>
          <dgm:chPref val="1"/>
          <dgm:dir/>
          <dgm:animOne val="branch"/>
          <dgm:animLvl val="lvl"/>
          <dgm:resizeHandles val="exact"/>
        </dgm:presLayoutVars>
      </dgm:prSet>
      <dgm:spPr/>
    </dgm:pt>
    <dgm:pt modelId="{5F70D7AB-D651-49B5-9106-89ACF1FEA047}" type="pres">
      <dgm:prSet presAssocID="{42D1EBE7-78F0-41F4-88DB-55719CDDC748}" presName="root1" presStyleCnt="0"/>
      <dgm:spPr/>
    </dgm:pt>
    <dgm:pt modelId="{B4AF43A6-10E7-43B4-8E6B-896EED291018}" type="pres">
      <dgm:prSet presAssocID="{42D1EBE7-78F0-41F4-88DB-55719CDDC748}" presName="LevelOneTextNode" presStyleLbl="node0" presStyleIdx="0" presStyleCnt="1" custScaleX="181311" custScaleY="177937">
        <dgm:presLayoutVars>
          <dgm:chPref val="3"/>
        </dgm:presLayoutVars>
      </dgm:prSet>
      <dgm:spPr/>
    </dgm:pt>
    <dgm:pt modelId="{93679DEC-EA02-480E-9A87-7F3214962968}" type="pres">
      <dgm:prSet presAssocID="{42D1EBE7-78F0-41F4-88DB-55719CDDC748}" presName="level2hierChild" presStyleCnt="0"/>
      <dgm:spPr/>
    </dgm:pt>
    <dgm:pt modelId="{2570CDFD-A397-471D-AFA1-6260E010929B}" type="pres">
      <dgm:prSet presAssocID="{F1812E68-4D72-404F-9AD7-27F99B0AA400}" presName="conn2-1" presStyleLbl="parChTrans1D2" presStyleIdx="0" presStyleCnt="3"/>
      <dgm:spPr/>
    </dgm:pt>
    <dgm:pt modelId="{252849DC-4940-44BC-B0F6-20B93A066C87}" type="pres">
      <dgm:prSet presAssocID="{F1812E68-4D72-404F-9AD7-27F99B0AA400}" presName="connTx" presStyleLbl="parChTrans1D2" presStyleIdx="0" presStyleCnt="3"/>
      <dgm:spPr/>
    </dgm:pt>
    <dgm:pt modelId="{663E1A7C-F58A-47D4-A4A4-D30769ECF7E8}" type="pres">
      <dgm:prSet presAssocID="{4026E205-6637-4743-8D94-CF9F63A6A19B}" presName="root2" presStyleCnt="0"/>
      <dgm:spPr/>
    </dgm:pt>
    <dgm:pt modelId="{6FFBFBD6-52B2-405E-9850-BE517AEAEAD8}" type="pres">
      <dgm:prSet presAssocID="{4026E205-6637-4743-8D94-CF9F63A6A19B}" presName="LevelTwoTextNode" presStyleLbl="node2" presStyleIdx="0" presStyleCnt="3" custScaleX="262821" custScaleY="139529">
        <dgm:presLayoutVars>
          <dgm:chPref val="3"/>
        </dgm:presLayoutVars>
      </dgm:prSet>
      <dgm:spPr/>
    </dgm:pt>
    <dgm:pt modelId="{AA338714-AC7A-40DB-A2CD-75BD895ABC16}" type="pres">
      <dgm:prSet presAssocID="{4026E205-6637-4743-8D94-CF9F63A6A19B}" presName="level3hierChild" presStyleCnt="0"/>
      <dgm:spPr/>
    </dgm:pt>
    <dgm:pt modelId="{9F2F5910-6F97-4B3E-9B3B-3A84B026DF2F}" type="pres">
      <dgm:prSet presAssocID="{45FD620E-6AA1-4234-9CB6-2B2993682E01}" presName="conn2-1" presStyleLbl="parChTrans1D3" presStyleIdx="0" presStyleCnt="12"/>
      <dgm:spPr/>
    </dgm:pt>
    <dgm:pt modelId="{26B85971-6390-4DE2-83C7-4833738C33D8}" type="pres">
      <dgm:prSet presAssocID="{45FD620E-6AA1-4234-9CB6-2B2993682E01}" presName="connTx" presStyleLbl="parChTrans1D3" presStyleIdx="0" presStyleCnt="12"/>
      <dgm:spPr/>
    </dgm:pt>
    <dgm:pt modelId="{211DC9DA-B430-4FC1-B468-4242BF844F9A}" type="pres">
      <dgm:prSet presAssocID="{C9BAD71E-E041-432B-AA08-7E2F4592E078}" presName="root2" presStyleCnt="0"/>
      <dgm:spPr/>
    </dgm:pt>
    <dgm:pt modelId="{EBFFD1C6-0D24-4FDC-A3CF-3A7E168ED9C5}" type="pres">
      <dgm:prSet presAssocID="{C9BAD71E-E041-432B-AA08-7E2F4592E078}" presName="LevelTwoTextNode" presStyleLbl="node3" presStyleIdx="0" presStyleCnt="12">
        <dgm:presLayoutVars>
          <dgm:chPref val="3"/>
        </dgm:presLayoutVars>
      </dgm:prSet>
      <dgm:spPr/>
    </dgm:pt>
    <dgm:pt modelId="{83B24A55-2BE0-4158-B916-6C1C79ABA922}" type="pres">
      <dgm:prSet presAssocID="{C9BAD71E-E041-432B-AA08-7E2F4592E078}" presName="level3hierChild" presStyleCnt="0"/>
      <dgm:spPr/>
    </dgm:pt>
    <dgm:pt modelId="{5E30A060-2478-4D0E-944F-A59FE68C0229}" type="pres">
      <dgm:prSet presAssocID="{E93D2B50-82C3-46F4-B714-79499951D895}" presName="conn2-1" presStyleLbl="parChTrans1D3" presStyleIdx="1" presStyleCnt="12"/>
      <dgm:spPr/>
    </dgm:pt>
    <dgm:pt modelId="{5CD1AEEB-0D13-4FF7-A7D2-23ED2A4CADE1}" type="pres">
      <dgm:prSet presAssocID="{E93D2B50-82C3-46F4-B714-79499951D895}" presName="connTx" presStyleLbl="parChTrans1D3" presStyleIdx="1" presStyleCnt="12"/>
      <dgm:spPr/>
    </dgm:pt>
    <dgm:pt modelId="{336580B6-79FA-44F9-89F0-F3748C01FB74}" type="pres">
      <dgm:prSet presAssocID="{B688F20B-1221-4DB8-A6FE-4B5BF67DD2BC}" presName="root2" presStyleCnt="0"/>
      <dgm:spPr/>
    </dgm:pt>
    <dgm:pt modelId="{5CF2701B-1002-430F-BB57-C7599914E9FC}" type="pres">
      <dgm:prSet presAssocID="{B688F20B-1221-4DB8-A6FE-4B5BF67DD2BC}" presName="LevelTwoTextNode" presStyleLbl="node3" presStyleIdx="1" presStyleCnt="12">
        <dgm:presLayoutVars>
          <dgm:chPref val="3"/>
        </dgm:presLayoutVars>
      </dgm:prSet>
      <dgm:spPr/>
    </dgm:pt>
    <dgm:pt modelId="{1144B9EF-569A-4A7E-9725-31F3BAA430D1}" type="pres">
      <dgm:prSet presAssocID="{B688F20B-1221-4DB8-A6FE-4B5BF67DD2BC}" presName="level3hierChild" presStyleCnt="0"/>
      <dgm:spPr/>
    </dgm:pt>
    <dgm:pt modelId="{49BC0607-FB68-4608-999D-685F6FD8F4B8}" type="pres">
      <dgm:prSet presAssocID="{828B679B-0579-457F-A3E7-9388E34B1A4B}" presName="conn2-1" presStyleLbl="parChTrans1D3" presStyleIdx="2" presStyleCnt="12"/>
      <dgm:spPr/>
    </dgm:pt>
    <dgm:pt modelId="{7652D935-BA01-4E4F-B962-FFE5EEEBBDA8}" type="pres">
      <dgm:prSet presAssocID="{828B679B-0579-457F-A3E7-9388E34B1A4B}" presName="connTx" presStyleLbl="parChTrans1D3" presStyleIdx="2" presStyleCnt="12"/>
      <dgm:spPr/>
    </dgm:pt>
    <dgm:pt modelId="{8282F8C8-3129-4BAD-B3FF-60AA69A29DE7}" type="pres">
      <dgm:prSet presAssocID="{28761476-32AC-4ED3-82F1-7655725236A1}" presName="root2" presStyleCnt="0"/>
      <dgm:spPr/>
    </dgm:pt>
    <dgm:pt modelId="{61D5424A-D7FB-459C-84CA-5C30FC49662D}" type="pres">
      <dgm:prSet presAssocID="{28761476-32AC-4ED3-82F1-7655725236A1}" presName="LevelTwoTextNode" presStyleLbl="node3" presStyleIdx="2" presStyleCnt="12">
        <dgm:presLayoutVars>
          <dgm:chPref val="3"/>
        </dgm:presLayoutVars>
      </dgm:prSet>
      <dgm:spPr/>
    </dgm:pt>
    <dgm:pt modelId="{FDBD2C51-28C5-4801-8DF6-DA5A869E98CC}" type="pres">
      <dgm:prSet presAssocID="{28761476-32AC-4ED3-82F1-7655725236A1}" presName="level3hierChild" presStyleCnt="0"/>
      <dgm:spPr/>
    </dgm:pt>
    <dgm:pt modelId="{B9E29538-3301-40BA-B020-D32FD314A264}" type="pres">
      <dgm:prSet presAssocID="{28197EE7-2BC6-4BA7-9C23-E974CEE16775}" presName="conn2-1" presStyleLbl="parChTrans1D3" presStyleIdx="3" presStyleCnt="12"/>
      <dgm:spPr/>
    </dgm:pt>
    <dgm:pt modelId="{21DE48B4-4F34-49DF-B5DE-1C1DCB3E23E4}" type="pres">
      <dgm:prSet presAssocID="{28197EE7-2BC6-4BA7-9C23-E974CEE16775}" presName="connTx" presStyleLbl="parChTrans1D3" presStyleIdx="3" presStyleCnt="12"/>
      <dgm:spPr/>
    </dgm:pt>
    <dgm:pt modelId="{DA09415F-9DB8-4F76-80ED-8F1E41F29E2D}" type="pres">
      <dgm:prSet presAssocID="{DB5264A2-6EAB-4DF6-9137-8BEDFA221059}" presName="root2" presStyleCnt="0"/>
      <dgm:spPr/>
    </dgm:pt>
    <dgm:pt modelId="{7B3CBDFB-3E56-4468-ACD2-B64E8110EC30}" type="pres">
      <dgm:prSet presAssocID="{DB5264A2-6EAB-4DF6-9137-8BEDFA221059}" presName="LevelTwoTextNode" presStyleLbl="node3" presStyleIdx="3" presStyleCnt="12">
        <dgm:presLayoutVars>
          <dgm:chPref val="3"/>
        </dgm:presLayoutVars>
      </dgm:prSet>
      <dgm:spPr/>
    </dgm:pt>
    <dgm:pt modelId="{27565E3E-249D-4882-8849-A082EBD6596C}" type="pres">
      <dgm:prSet presAssocID="{DB5264A2-6EAB-4DF6-9137-8BEDFA221059}" presName="level3hierChild" presStyleCnt="0"/>
      <dgm:spPr/>
    </dgm:pt>
    <dgm:pt modelId="{7FEC0C0B-CC2F-4517-9E4D-73E6BBEDDB04}" type="pres">
      <dgm:prSet presAssocID="{16D9D3CB-FD3C-47FB-BB6B-12BA29C48872}" presName="conn2-1" presStyleLbl="parChTrans1D2" presStyleIdx="1" presStyleCnt="3"/>
      <dgm:spPr/>
    </dgm:pt>
    <dgm:pt modelId="{3B63BE05-849A-41DB-8BFA-14D7FB5C3874}" type="pres">
      <dgm:prSet presAssocID="{16D9D3CB-FD3C-47FB-BB6B-12BA29C48872}" presName="connTx" presStyleLbl="parChTrans1D2" presStyleIdx="1" presStyleCnt="3"/>
      <dgm:spPr/>
    </dgm:pt>
    <dgm:pt modelId="{F79FE175-B75A-4A1F-B5B1-E1AFEE625060}" type="pres">
      <dgm:prSet presAssocID="{408119B2-0F9A-42CE-B147-4A7B479A1681}" presName="root2" presStyleCnt="0"/>
      <dgm:spPr/>
    </dgm:pt>
    <dgm:pt modelId="{8E4AF59A-2E3F-4FF6-9C7F-A69E4761D331}" type="pres">
      <dgm:prSet presAssocID="{408119B2-0F9A-42CE-B147-4A7B479A1681}" presName="LevelTwoTextNode" presStyleLbl="node2" presStyleIdx="1" presStyleCnt="3" custScaleX="114182" custScaleY="132971">
        <dgm:presLayoutVars>
          <dgm:chPref val="3"/>
        </dgm:presLayoutVars>
      </dgm:prSet>
      <dgm:spPr/>
    </dgm:pt>
    <dgm:pt modelId="{F6AEAB1A-A8B9-4C48-82EF-0F9FF065B5CE}" type="pres">
      <dgm:prSet presAssocID="{408119B2-0F9A-42CE-B147-4A7B479A1681}" presName="level3hierChild" presStyleCnt="0"/>
      <dgm:spPr/>
    </dgm:pt>
    <dgm:pt modelId="{6C75FDC7-87D3-401A-8E1D-00C9D02CA0A2}" type="pres">
      <dgm:prSet presAssocID="{A9C12543-4292-40AB-9A54-8DC8154AE7AD}" presName="conn2-1" presStyleLbl="parChTrans1D3" presStyleIdx="4" presStyleCnt="12"/>
      <dgm:spPr/>
    </dgm:pt>
    <dgm:pt modelId="{E7368F6B-E5A3-47DE-9654-40C2F4044E5E}" type="pres">
      <dgm:prSet presAssocID="{A9C12543-4292-40AB-9A54-8DC8154AE7AD}" presName="connTx" presStyleLbl="parChTrans1D3" presStyleIdx="4" presStyleCnt="12"/>
      <dgm:spPr/>
    </dgm:pt>
    <dgm:pt modelId="{6CFB04E9-899D-4A3E-803F-D5D62DBA6FAE}" type="pres">
      <dgm:prSet presAssocID="{72724B2A-DEFE-45D2-9B1D-F566F0A2AB9B}" presName="root2" presStyleCnt="0"/>
      <dgm:spPr/>
    </dgm:pt>
    <dgm:pt modelId="{60893302-EFC1-49DE-A85B-D02A148E18C0}" type="pres">
      <dgm:prSet presAssocID="{72724B2A-DEFE-45D2-9B1D-F566F0A2AB9B}" presName="LevelTwoTextNode" presStyleLbl="node3" presStyleIdx="4" presStyleCnt="12">
        <dgm:presLayoutVars>
          <dgm:chPref val="3"/>
        </dgm:presLayoutVars>
      </dgm:prSet>
      <dgm:spPr/>
    </dgm:pt>
    <dgm:pt modelId="{78A5542D-66B9-46DB-9790-6B496D8A9222}" type="pres">
      <dgm:prSet presAssocID="{72724B2A-DEFE-45D2-9B1D-F566F0A2AB9B}" presName="level3hierChild" presStyleCnt="0"/>
      <dgm:spPr/>
    </dgm:pt>
    <dgm:pt modelId="{C9CE76ED-6389-414D-968F-4DAB9ACA01A8}" type="pres">
      <dgm:prSet presAssocID="{C47929C1-F06A-4C42-9833-FF7050137CF1}" presName="conn2-1" presStyleLbl="parChTrans1D3" presStyleIdx="5" presStyleCnt="12"/>
      <dgm:spPr/>
    </dgm:pt>
    <dgm:pt modelId="{393EE019-11EA-4C09-8FB1-DECD699F5A5C}" type="pres">
      <dgm:prSet presAssocID="{C47929C1-F06A-4C42-9833-FF7050137CF1}" presName="connTx" presStyleLbl="parChTrans1D3" presStyleIdx="5" presStyleCnt="12"/>
      <dgm:spPr/>
    </dgm:pt>
    <dgm:pt modelId="{E5D569AB-75C8-4C87-9EBC-EB438EC28212}" type="pres">
      <dgm:prSet presAssocID="{9B5B333B-9DFC-45B6-B184-2082F7A5FF85}" presName="root2" presStyleCnt="0"/>
      <dgm:spPr/>
    </dgm:pt>
    <dgm:pt modelId="{6758D3D6-EE7C-4172-B7BF-C872DBF9AFEB}" type="pres">
      <dgm:prSet presAssocID="{9B5B333B-9DFC-45B6-B184-2082F7A5FF85}" presName="LevelTwoTextNode" presStyleLbl="node3" presStyleIdx="5" presStyleCnt="12">
        <dgm:presLayoutVars>
          <dgm:chPref val="3"/>
        </dgm:presLayoutVars>
      </dgm:prSet>
      <dgm:spPr/>
    </dgm:pt>
    <dgm:pt modelId="{714BC6E7-401D-49BB-BDD7-948540953192}" type="pres">
      <dgm:prSet presAssocID="{9B5B333B-9DFC-45B6-B184-2082F7A5FF85}" presName="level3hierChild" presStyleCnt="0"/>
      <dgm:spPr/>
    </dgm:pt>
    <dgm:pt modelId="{3590245E-2C94-4FBE-ADBA-A021EC22E24C}" type="pres">
      <dgm:prSet presAssocID="{82EC8DFD-6E20-48CF-8C83-C652D0921325}" presName="conn2-1" presStyleLbl="parChTrans1D3" presStyleIdx="6" presStyleCnt="12"/>
      <dgm:spPr/>
    </dgm:pt>
    <dgm:pt modelId="{9ED10F6D-A7DE-479E-BD8A-AB41ABA95095}" type="pres">
      <dgm:prSet presAssocID="{82EC8DFD-6E20-48CF-8C83-C652D0921325}" presName="connTx" presStyleLbl="parChTrans1D3" presStyleIdx="6" presStyleCnt="12"/>
      <dgm:spPr/>
    </dgm:pt>
    <dgm:pt modelId="{7262A593-9918-4CB8-893B-F16EAF9B3808}" type="pres">
      <dgm:prSet presAssocID="{C842E6B6-5B55-43B8-B68B-2A47A47A3962}" presName="root2" presStyleCnt="0"/>
      <dgm:spPr/>
    </dgm:pt>
    <dgm:pt modelId="{8FA33727-6B1E-4D3C-83FE-BF9086BC4ADC}" type="pres">
      <dgm:prSet presAssocID="{C842E6B6-5B55-43B8-B68B-2A47A47A3962}" presName="LevelTwoTextNode" presStyleLbl="node3" presStyleIdx="6" presStyleCnt="12">
        <dgm:presLayoutVars>
          <dgm:chPref val="3"/>
        </dgm:presLayoutVars>
      </dgm:prSet>
      <dgm:spPr/>
    </dgm:pt>
    <dgm:pt modelId="{4AA26B09-3945-4C6E-861F-35806D031E78}" type="pres">
      <dgm:prSet presAssocID="{C842E6B6-5B55-43B8-B68B-2A47A47A3962}" presName="level3hierChild" presStyleCnt="0"/>
      <dgm:spPr/>
    </dgm:pt>
    <dgm:pt modelId="{CBFCF943-4C2A-4C6B-ADD8-AA71B77C85CF}" type="pres">
      <dgm:prSet presAssocID="{7B6ECB05-9D16-4CAC-8EFA-208872B30B6E}" presName="conn2-1" presStyleLbl="parChTrans1D3" presStyleIdx="7" presStyleCnt="12"/>
      <dgm:spPr/>
    </dgm:pt>
    <dgm:pt modelId="{30145404-A530-4D8C-80A4-9F1886D0E5A2}" type="pres">
      <dgm:prSet presAssocID="{7B6ECB05-9D16-4CAC-8EFA-208872B30B6E}" presName="connTx" presStyleLbl="parChTrans1D3" presStyleIdx="7" presStyleCnt="12"/>
      <dgm:spPr/>
    </dgm:pt>
    <dgm:pt modelId="{1E4EF226-C563-4D42-8F75-DB33D82D4763}" type="pres">
      <dgm:prSet presAssocID="{65F4479E-50F8-49CE-A03C-E7DB0BA29DAA}" presName="root2" presStyleCnt="0"/>
      <dgm:spPr/>
    </dgm:pt>
    <dgm:pt modelId="{FD6934CC-672A-486A-8FA5-7D21C96AFC17}" type="pres">
      <dgm:prSet presAssocID="{65F4479E-50F8-49CE-A03C-E7DB0BA29DAA}" presName="LevelTwoTextNode" presStyleLbl="node3" presStyleIdx="7" presStyleCnt="12">
        <dgm:presLayoutVars>
          <dgm:chPref val="3"/>
        </dgm:presLayoutVars>
      </dgm:prSet>
      <dgm:spPr/>
    </dgm:pt>
    <dgm:pt modelId="{A13CDE3F-5369-4DD9-9134-A33128485B2E}" type="pres">
      <dgm:prSet presAssocID="{65F4479E-50F8-49CE-A03C-E7DB0BA29DAA}" presName="level3hierChild" presStyleCnt="0"/>
      <dgm:spPr/>
    </dgm:pt>
    <dgm:pt modelId="{0A1EF771-D8C9-43C9-805E-05CD3662071F}" type="pres">
      <dgm:prSet presAssocID="{FA411ABE-CB5F-40EC-BAA3-2EE576E54438}" presName="conn2-1" presStyleLbl="parChTrans1D2" presStyleIdx="2" presStyleCnt="3"/>
      <dgm:spPr/>
    </dgm:pt>
    <dgm:pt modelId="{54B8136E-0F22-4F00-AEF4-87A27A9B943A}" type="pres">
      <dgm:prSet presAssocID="{FA411ABE-CB5F-40EC-BAA3-2EE576E54438}" presName="connTx" presStyleLbl="parChTrans1D2" presStyleIdx="2" presStyleCnt="3"/>
      <dgm:spPr/>
    </dgm:pt>
    <dgm:pt modelId="{733276CF-5A51-4DA7-8ABD-59A520A034AC}" type="pres">
      <dgm:prSet presAssocID="{A92E5DC4-20DD-4A80-AB6D-E2577C69E71A}" presName="root2" presStyleCnt="0"/>
      <dgm:spPr/>
    </dgm:pt>
    <dgm:pt modelId="{F9B4F2DF-4AE0-4498-9ADE-9A709B8A3CE6}" type="pres">
      <dgm:prSet presAssocID="{A92E5DC4-20DD-4A80-AB6D-E2577C69E71A}" presName="LevelTwoTextNode" presStyleLbl="node2" presStyleIdx="2" presStyleCnt="3" custScaleX="268764" custScaleY="127213">
        <dgm:presLayoutVars>
          <dgm:chPref val="3"/>
        </dgm:presLayoutVars>
      </dgm:prSet>
      <dgm:spPr/>
    </dgm:pt>
    <dgm:pt modelId="{5E9A9304-F758-42C4-AA03-DA42460226AE}" type="pres">
      <dgm:prSet presAssocID="{A92E5DC4-20DD-4A80-AB6D-E2577C69E71A}" presName="level3hierChild" presStyleCnt="0"/>
      <dgm:spPr/>
    </dgm:pt>
    <dgm:pt modelId="{6F50652F-A82E-43BA-9984-4410E10EFF18}" type="pres">
      <dgm:prSet presAssocID="{3C279E32-AB19-4C80-BAEC-CDEC5390F7B3}" presName="conn2-1" presStyleLbl="parChTrans1D3" presStyleIdx="8" presStyleCnt="12"/>
      <dgm:spPr/>
    </dgm:pt>
    <dgm:pt modelId="{8E58E5D6-AB67-4928-A6BD-B1FB174A5C7D}" type="pres">
      <dgm:prSet presAssocID="{3C279E32-AB19-4C80-BAEC-CDEC5390F7B3}" presName="connTx" presStyleLbl="parChTrans1D3" presStyleIdx="8" presStyleCnt="12"/>
      <dgm:spPr/>
    </dgm:pt>
    <dgm:pt modelId="{62D89C7F-7E67-4962-844A-4EDDB760332B}" type="pres">
      <dgm:prSet presAssocID="{338BD1F7-86F2-46A1-992A-0527545925C7}" presName="root2" presStyleCnt="0"/>
      <dgm:spPr/>
    </dgm:pt>
    <dgm:pt modelId="{6CB12CCA-DAAB-4D44-B7C8-1C6CFA712C98}" type="pres">
      <dgm:prSet presAssocID="{338BD1F7-86F2-46A1-992A-0527545925C7}" presName="LevelTwoTextNode" presStyleLbl="node3" presStyleIdx="8" presStyleCnt="12">
        <dgm:presLayoutVars>
          <dgm:chPref val="3"/>
        </dgm:presLayoutVars>
      </dgm:prSet>
      <dgm:spPr/>
    </dgm:pt>
    <dgm:pt modelId="{82A4B5B5-035F-4EC6-9B3F-CFFED6E7ECC2}" type="pres">
      <dgm:prSet presAssocID="{338BD1F7-86F2-46A1-992A-0527545925C7}" presName="level3hierChild" presStyleCnt="0"/>
      <dgm:spPr/>
    </dgm:pt>
    <dgm:pt modelId="{8FD1DBD5-425F-49F9-84E8-2864C3037CF0}" type="pres">
      <dgm:prSet presAssocID="{B842DA8A-07CE-4A0D-9977-8E53B288B143}" presName="conn2-1" presStyleLbl="parChTrans1D3" presStyleIdx="9" presStyleCnt="12"/>
      <dgm:spPr/>
    </dgm:pt>
    <dgm:pt modelId="{8AB343AE-0B96-4103-ABBF-E0C3D3900169}" type="pres">
      <dgm:prSet presAssocID="{B842DA8A-07CE-4A0D-9977-8E53B288B143}" presName="connTx" presStyleLbl="parChTrans1D3" presStyleIdx="9" presStyleCnt="12"/>
      <dgm:spPr/>
    </dgm:pt>
    <dgm:pt modelId="{DC4B39CA-E6CC-4F91-8E1F-81983A6FF7E2}" type="pres">
      <dgm:prSet presAssocID="{A5CDDD5E-302D-4E59-BC0E-EC97B3BA81A0}" presName="root2" presStyleCnt="0"/>
      <dgm:spPr/>
    </dgm:pt>
    <dgm:pt modelId="{B7B03E59-0216-4354-A728-8CEBF5ECE0F2}" type="pres">
      <dgm:prSet presAssocID="{A5CDDD5E-302D-4E59-BC0E-EC97B3BA81A0}" presName="LevelTwoTextNode" presStyleLbl="node3" presStyleIdx="9" presStyleCnt="12">
        <dgm:presLayoutVars>
          <dgm:chPref val="3"/>
        </dgm:presLayoutVars>
      </dgm:prSet>
      <dgm:spPr/>
    </dgm:pt>
    <dgm:pt modelId="{C058504E-0FCA-4922-AEFC-88B83B72E6DE}" type="pres">
      <dgm:prSet presAssocID="{A5CDDD5E-302D-4E59-BC0E-EC97B3BA81A0}" presName="level3hierChild" presStyleCnt="0"/>
      <dgm:spPr/>
    </dgm:pt>
    <dgm:pt modelId="{FBBC3371-0FA5-4E36-A27B-4BC379E39CEF}" type="pres">
      <dgm:prSet presAssocID="{E5B75266-D2E7-415C-94F9-9CF1ED112616}" presName="conn2-1" presStyleLbl="parChTrans1D3" presStyleIdx="10" presStyleCnt="12"/>
      <dgm:spPr/>
    </dgm:pt>
    <dgm:pt modelId="{B617F9B7-A1FC-438E-A188-F1F3E7A7CE9C}" type="pres">
      <dgm:prSet presAssocID="{E5B75266-D2E7-415C-94F9-9CF1ED112616}" presName="connTx" presStyleLbl="parChTrans1D3" presStyleIdx="10" presStyleCnt="12"/>
      <dgm:spPr/>
    </dgm:pt>
    <dgm:pt modelId="{DEDFB95C-8F25-4B44-80F7-DFDDF7930D5F}" type="pres">
      <dgm:prSet presAssocID="{9A00C546-E555-4BC2-A3E3-BB7F01C77E7A}" presName="root2" presStyleCnt="0"/>
      <dgm:spPr/>
    </dgm:pt>
    <dgm:pt modelId="{572937C9-485D-48FF-BA39-8F7132C00C5B}" type="pres">
      <dgm:prSet presAssocID="{9A00C546-E555-4BC2-A3E3-BB7F01C77E7A}" presName="LevelTwoTextNode" presStyleLbl="node3" presStyleIdx="10" presStyleCnt="12">
        <dgm:presLayoutVars>
          <dgm:chPref val="3"/>
        </dgm:presLayoutVars>
      </dgm:prSet>
      <dgm:spPr/>
    </dgm:pt>
    <dgm:pt modelId="{C6629044-6CD2-4EE6-9FC0-431E7F3E8B59}" type="pres">
      <dgm:prSet presAssocID="{9A00C546-E555-4BC2-A3E3-BB7F01C77E7A}" presName="level3hierChild" presStyleCnt="0"/>
      <dgm:spPr/>
    </dgm:pt>
    <dgm:pt modelId="{F2152ED6-F552-430F-AF67-3E15CC4B31F8}" type="pres">
      <dgm:prSet presAssocID="{DD32433B-7628-4EC4-A65E-47034FD97458}" presName="conn2-1" presStyleLbl="parChTrans1D3" presStyleIdx="11" presStyleCnt="12"/>
      <dgm:spPr/>
    </dgm:pt>
    <dgm:pt modelId="{A687831E-D3B4-418A-9B85-91AACE7BBF1F}" type="pres">
      <dgm:prSet presAssocID="{DD32433B-7628-4EC4-A65E-47034FD97458}" presName="connTx" presStyleLbl="parChTrans1D3" presStyleIdx="11" presStyleCnt="12"/>
      <dgm:spPr/>
    </dgm:pt>
    <dgm:pt modelId="{C670BE7D-DFF8-46AC-BA4B-D6E2B19ECEDD}" type="pres">
      <dgm:prSet presAssocID="{740D8106-9812-4909-92E7-BD7F5F3D6935}" presName="root2" presStyleCnt="0"/>
      <dgm:spPr/>
    </dgm:pt>
    <dgm:pt modelId="{A7B306D4-7D22-436A-ACE2-FFC8DA8D5CED}" type="pres">
      <dgm:prSet presAssocID="{740D8106-9812-4909-92E7-BD7F5F3D6935}" presName="LevelTwoTextNode" presStyleLbl="node3" presStyleIdx="11" presStyleCnt="12">
        <dgm:presLayoutVars>
          <dgm:chPref val="3"/>
        </dgm:presLayoutVars>
      </dgm:prSet>
      <dgm:spPr/>
    </dgm:pt>
    <dgm:pt modelId="{A2252F32-74D2-4328-88C9-A8A769CC4242}" type="pres">
      <dgm:prSet presAssocID="{740D8106-9812-4909-92E7-BD7F5F3D6935}" presName="level3hierChild" presStyleCnt="0"/>
      <dgm:spPr/>
    </dgm:pt>
  </dgm:ptLst>
  <dgm:cxnLst>
    <dgm:cxn modelId="{02580405-4935-48EE-9272-2470A440302D}" type="presOf" srcId="{A65791E0-9691-4ECC-ACD7-5B860E6F3D88}" destId="{7751C0DA-DD73-4EE5-9F8F-1B21ABCC0211}" srcOrd="0" destOrd="0" presId="urn:microsoft.com/office/officeart/2005/8/layout/hierarchy2"/>
    <dgm:cxn modelId="{31D55807-ACAD-43AF-B71C-E8EEF752A63E}" type="presOf" srcId="{82EC8DFD-6E20-48CF-8C83-C652D0921325}" destId="{3590245E-2C94-4FBE-ADBA-A021EC22E24C}" srcOrd="0" destOrd="0" presId="urn:microsoft.com/office/officeart/2005/8/layout/hierarchy2"/>
    <dgm:cxn modelId="{B4EAF507-C7FD-4320-889E-C60F39F87287}" srcId="{42D1EBE7-78F0-41F4-88DB-55719CDDC748}" destId="{4026E205-6637-4743-8D94-CF9F63A6A19B}" srcOrd="0" destOrd="0" parTransId="{F1812E68-4D72-404F-9AD7-27F99B0AA400}" sibTransId="{55842D0D-593B-4F44-866D-7670E30D531B}"/>
    <dgm:cxn modelId="{CC3F860B-05E7-4A8F-BB99-9EBD2B3ACCD9}" type="presOf" srcId="{B842DA8A-07CE-4A0D-9977-8E53B288B143}" destId="{8FD1DBD5-425F-49F9-84E8-2864C3037CF0}" srcOrd="0" destOrd="0" presId="urn:microsoft.com/office/officeart/2005/8/layout/hierarchy2"/>
    <dgm:cxn modelId="{C7BC8B14-4B96-44D7-A324-E7661AC6A2E4}" type="presOf" srcId="{FA411ABE-CB5F-40EC-BAA3-2EE576E54438}" destId="{0A1EF771-D8C9-43C9-805E-05CD3662071F}" srcOrd="0" destOrd="0" presId="urn:microsoft.com/office/officeart/2005/8/layout/hierarchy2"/>
    <dgm:cxn modelId="{6A075815-4D60-4C96-AE81-129ACFB0BACF}" type="presOf" srcId="{16D9D3CB-FD3C-47FB-BB6B-12BA29C48872}" destId="{7FEC0C0B-CC2F-4517-9E4D-73E6BBEDDB04}" srcOrd="0" destOrd="0" presId="urn:microsoft.com/office/officeart/2005/8/layout/hierarchy2"/>
    <dgm:cxn modelId="{4BA7D116-3188-40A7-A346-5ED5772EE373}" type="presOf" srcId="{45FD620E-6AA1-4234-9CB6-2B2993682E01}" destId="{26B85971-6390-4DE2-83C7-4833738C33D8}" srcOrd="1" destOrd="0" presId="urn:microsoft.com/office/officeart/2005/8/layout/hierarchy2"/>
    <dgm:cxn modelId="{3EBC3717-3689-4FE1-8CAA-0131E11CBEDB}" srcId="{A65791E0-9691-4ECC-ACD7-5B860E6F3D88}" destId="{42D1EBE7-78F0-41F4-88DB-55719CDDC748}" srcOrd="0" destOrd="0" parTransId="{B14C5071-FA25-4AED-827B-F02ED2886A34}" sibTransId="{1C43AAA0-E185-4D40-8371-C8F58C74DBAC}"/>
    <dgm:cxn modelId="{3FCD521E-1A62-49E0-92F6-C046429799B9}" type="presOf" srcId="{65F4479E-50F8-49CE-A03C-E7DB0BA29DAA}" destId="{FD6934CC-672A-486A-8FA5-7D21C96AFC17}" srcOrd="0" destOrd="0" presId="urn:microsoft.com/office/officeart/2005/8/layout/hierarchy2"/>
    <dgm:cxn modelId="{D26D2822-C0EC-4629-84FD-879B0CF5F21E}" type="presOf" srcId="{F1812E68-4D72-404F-9AD7-27F99B0AA400}" destId="{252849DC-4940-44BC-B0F6-20B93A066C87}" srcOrd="1" destOrd="0" presId="urn:microsoft.com/office/officeart/2005/8/layout/hierarchy2"/>
    <dgm:cxn modelId="{DD917E26-28E5-49BD-AE64-555986AF86F8}" type="presOf" srcId="{C47929C1-F06A-4C42-9833-FF7050137CF1}" destId="{C9CE76ED-6389-414D-968F-4DAB9ACA01A8}" srcOrd="0" destOrd="0" presId="urn:microsoft.com/office/officeart/2005/8/layout/hierarchy2"/>
    <dgm:cxn modelId="{D6A1DB26-5375-4D33-8415-E8E9D5089055}" type="presOf" srcId="{E93D2B50-82C3-46F4-B714-79499951D895}" destId="{5CD1AEEB-0D13-4FF7-A7D2-23ED2A4CADE1}" srcOrd="1" destOrd="0" presId="urn:microsoft.com/office/officeart/2005/8/layout/hierarchy2"/>
    <dgm:cxn modelId="{7BB1B428-7A48-4184-9DB0-AA614B34BCAB}" type="presOf" srcId="{7B6ECB05-9D16-4CAC-8EFA-208872B30B6E}" destId="{CBFCF943-4C2A-4C6B-ADD8-AA71B77C85CF}" srcOrd="0" destOrd="0" presId="urn:microsoft.com/office/officeart/2005/8/layout/hierarchy2"/>
    <dgm:cxn modelId="{4FD6A92D-1ABA-405C-A87F-EF2A4F455BA4}" type="presOf" srcId="{E5B75266-D2E7-415C-94F9-9CF1ED112616}" destId="{B617F9B7-A1FC-438E-A188-F1F3E7A7CE9C}" srcOrd="1" destOrd="0" presId="urn:microsoft.com/office/officeart/2005/8/layout/hierarchy2"/>
    <dgm:cxn modelId="{8D7C5933-6211-44DE-ADA5-7A8CBF80DF83}" type="presOf" srcId="{740D8106-9812-4909-92E7-BD7F5F3D6935}" destId="{A7B306D4-7D22-436A-ACE2-FFC8DA8D5CED}" srcOrd="0" destOrd="0" presId="urn:microsoft.com/office/officeart/2005/8/layout/hierarchy2"/>
    <dgm:cxn modelId="{260CC93A-2A04-4639-918E-459B8A419788}" type="presOf" srcId="{B688F20B-1221-4DB8-A6FE-4B5BF67DD2BC}" destId="{5CF2701B-1002-430F-BB57-C7599914E9FC}" srcOrd="0" destOrd="0" presId="urn:microsoft.com/office/officeart/2005/8/layout/hierarchy2"/>
    <dgm:cxn modelId="{FB41C13D-7954-4CF0-B180-B7FCEAF3A288}" srcId="{408119B2-0F9A-42CE-B147-4A7B479A1681}" destId="{65F4479E-50F8-49CE-A03C-E7DB0BA29DAA}" srcOrd="3" destOrd="0" parTransId="{7B6ECB05-9D16-4CAC-8EFA-208872B30B6E}" sibTransId="{04EBAA21-413E-4988-9CFC-D37FDA6783ED}"/>
    <dgm:cxn modelId="{936C0C3F-1470-4BD0-A75D-6DFCCBB1531C}" type="presOf" srcId="{C9BAD71E-E041-432B-AA08-7E2F4592E078}" destId="{EBFFD1C6-0D24-4FDC-A3CF-3A7E168ED9C5}" srcOrd="0" destOrd="0" presId="urn:microsoft.com/office/officeart/2005/8/layout/hierarchy2"/>
    <dgm:cxn modelId="{929B795F-1C1F-4EF2-901E-2EBB703BBBA6}" type="presOf" srcId="{C842E6B6-5B55-43B8-B68B-2A47A47A3962}" destId="{8FA33727-6B1E-4D3C-83FE-BF9086BC4ADC}" srcOrd="0" destOrd="0" presId="urn:microsoft.com/office/officeart/2005/8/layout/hierarchy2"/>
    <dgm:cxn modelId="{B61EA760-7982-41D1-A26F-512D5B25BC16}" type="presOf" srcId="{A9C12543-4292-40AB-9A54-8DC8154AE7AD}" destId="{6C75FDC7-87D3-401A-8E1D-00C9D02CA0A2}" srcOrd="0" destOrd="0" presId="urn:microsoft.com/office/officeart/2005/8/layout/hierarchy2"/>
    <dgm:cxn modelId="{1FFEBE41-6B30-444E-A89F-2DCCB60A4FA7}" type="presOf" srcId="{42D1EBE7-78F0-41F4-88DB-55719CDDC748}" destId="{B4AF43A6-10E7-43B4-8E6B-896EED291018}" srcOrd="0" destOrd="0" presId="urn:microsoft.com/office/officeart/2005/8/layout/hierarchy2"/>
    <dgm:cxn modelId="{83CBA842-6C70-40B4-AACF-A6C58AED6868}" srcId="{4026E205-6637-4743-8D94-CF9F63A6A19B}" destId="{B688F20B-1221-4DB8-A6FE-4B5BF67DD2BC}" srcOrd="1" destOrd="0" parTransId="{E93D2B50-82C3-46F4-B714-79499951D895}" sibTransId="{D95DBC12-8D30-4A62-8607-3853E8514E20}"/>
    <dgm:cxn modelId="{B95FF542-1E60-4B5E-AE84-3FD0EDC588D9}" type="presOf" srcId="{7B6ECB05-9D16-4CAC-8EFA-208872B30B6E}" destId="{30145404-A530-4D8C-80A4-9F1886D0E5A2}" srcOrd="1" destOrd="0" presId="urn:microsoft.com/office/officeart/2005/8/layout/hierarchy2"/>
    <dgm:cxn modelId="{B44F4A67-78F6-439B-BAB6-39B8A6C8C3BE}" type="presOf" srcId="{F1812E68-4D72-404F-9AD7-27F99B0AA400}" destId="{2570CDFD-A397-471D-AFA1-6260E010929B}" srcOrd="0" destOrd="0" presId="urn:microsoft.com/office/officeart/2005/8/layout/hierarchy2"/>
    <dgm:cxn modelId="{6CFE154A-C1F5-4007-AC3C-047BD328BB93}" srcId="{42D1EBE7-78F0-41F4-88DB-55719CDDC748}" destId="{A92E5DC4-20DD-4A80-AB6D-E2577C69E71A}" srcOrd="2" destOrd="0" parTransId="{FA411ABE-CB5F-40EC-BAA3-2EE576E54438}" sibTransId="{63332D60-9454-48C7-B360-D2D1C43FE248}"/>
    <dgm:cxn modelId="{FEDD616E-064B-4340-AF24-A27132F450D1}" type="presOf" srcId="{9A00C546-E555-4BC2-A3E3-BB7F01C77E7A}" destId="{572937C9-485D-48FF-BA39-8F7132C00C5B}" srcOrd="0" destOrd="0" presId="urn:microsoft.com/office/officeart/2005/8/layout/hierarchy2"/>
    <dgm:cxn modelId="{800BD46F-2124-47CC-9E80-2B8181C620C6}" type="presOf" srcId="{828B679B-0579-457F-A3E7-9388E34B1A4B}" destId="{7652D935-BA01-4E4F-B962-FFE5EEEBBDA8}" srcOrd="1" destOrd="0" presId="urn:microsoft.com/office/officeart/2005/8/layout/hierarchy2"/>
    <dgm:cxn modelId="{85410E50-99D9-41FF-87B5-6DB8EC0DEFEE}" type="presOf" srcId="{28197EE7-2BC6-4BA7-9C23-E974CEE16775}" destId="{B9E29538-3301-40BA-B020-D32FD314A264}" srcOrd="0" destOrd="0" presId="urn:microsoft.com/office/officeart/2005/8/layout/hierarchy2"/>
    <dgm:cxn modelId="{B11EE471-6CC9-4AA2-B0D4-CC1749699312}" type="presOf" srcId="{FA411ABE-CB5F-40EC-BAA3-2EE576E54438}" destId="{54B8136E-0F22-4F00-AEF4-87A27A9B943A}" srcOrd="1" destOrd="0" presId="urn:microsoft.com/office/officeart/2005/8/layout/hierarchy2"/>
    <dgm:cxn modelId="{0F17EE74-B67C-47CA-B749-6AA133627D19}" type="presOf" srcId="{A5CDDD5E-302D-4E59-BC0E-EC97B3BA81A0}" destId="{B7B03E59-0216-4354-A728-8CEBF5ECE0F2}" srcOrd="0" destOrd="0" presId="urn:microsoft.com/office/officeart/2005/8/layout/hierarchy2"/>
    <dgm:cxn modelId="{CCEA8555-E5BE-4D50-B274-DB767F9DEEED}" type="presOf" srcId="{B842DA8A-07CE-4A0D-9977-8E53B288B143}" destId="{8AB343AE-0B96-4103-ABBF-E0C3D3900169}" srcOrd="1" destOrd="0" presId="urn:microsoft.com/office/officeart/2005/8/layout/hierarchy2"/>
    <dgm:cxn modelId="{84242857-43FF-49B1-AB2E-A234C8E29745}" type="presOf" srcId="{828B679B-0579-457F-A3E7-9388E34B1A4B}" destId="{49BC0607-FB68-4608-999D-685F6FD8F4B8}" srcOrd="0" destOrd="0" presId="urn:microsoft.com/office/officeart/2005/8/layout/hierarchy2"/>
    <dgm:cxn modelId="{B48E2658-4534-4505-9952-B776AFC66EEA}" type="presOf" srcId="{3C279E32-AB19-4C80-BAEC-CDEC5390F7B3}" destId="{6F50652F-A82E-43BA-9984-4410E10EFF18}" srcOrd="0" destOrd="0" presId="urn:microsoft.com/office/officeart/2005/8/layout/hierarchy2"/>
    <dgm:cxn modelId="{5FA7C758-2E68-463D-A1FE-DAA3E4F9AA72}" type="presOf" srcId="{E5B75266-D2E7-415C-94F9-9CF1ED112616}" destId="{FBBC3371-0FA5-4E36-A27B-4BC379E39CEF}" srcOrd="0" destOrd="0" presId="urn:microsoft.com/office/officeart/2005/8/layout/hierarchy2"/>
    <dgm:cxn modelId="{A8643B5A-40B5-4CD9-920F-378264399819}" type="presOf" srcId="{408119B2-0F9A-42CE-B147-4A7B479A1681}" destId="{8E4AF59A-2E3F-4FF6-9C7F-A69E4761D331}" srcOrd="0" destOrd="0" presId="urn:microsoft.com/office/officeart/2005/8/layout/hierarchy2"/>
    <dgm:cxn modelId="{3E6CB280-AAD0-4678-B193-E8F18D22CEAD}" type="presOf" srcId="{28197EE7-2BC6-4BA7-9C23-E974CEE16775}" destId="{21DE48B4-4F34-49DF-B5DE-1C1DCB3E23E4}" srcOrd="1" destOrd="0" presId="urn:microsoft.com/office/officeart/2005/8/layout/hierarchy2"/>
    <dgm:cxn modelId="{7A154C81-B5EE-4E48-9914-0BD8C2EAA354}" type="presOf" srcId="{DD32433B-7628-4EC4-A65E-47034FD97458}" destId="{A687831E-D3B4-418A-9B85-91AACE7BBF1F}" srcOrd="1" destOrd="0" presId="urn:microsoft.com/office/officeart/2005/8/layout/hierarchy2"/>
    <dgm:cxn modelId="{D268A181-BF59-4A72-89FD-EE5CA6EFBE21}" srcId="{4026E205-6637-4743-8D94-CF9F63A6A19B}" destId="{28761476-32AC-4ED3-82F1-7655725236A1}" srcOrd="2" destOrd="0" parTransId="{828B679B-0579-457F-A3E7-9388E34B1A4B}" sibTransId="{B19577E8-2014-4044-9ABB-EB553EB33B87}"/>
    <dgm:cxn modelId="{F7617288-831F-4788-A35F-E80A3A355FA8}" type="presOf" srcId="{72724B2A-DEFE-45D2-9B1D-F566F0A2AB9B}" destId="{60893302-EFC1-49DE-A85B-D02A148E18C0}" srcOrd="0" destOrd="0" presId="urn:microsoft.com/office/officeart/2005/8/layout/hierarchy2"/>
    <dgm:cxn modelId="{7063B388-1F2F-46AF-9ABE-C0F69D9A6C75}" type="presOf" srcId="{45FD620E-6AA1-4234-9CB6-2B2993682E01}" destId="{9F2F5910-6F97-4B3E-9B3B-3A84B026DF2F}" srcOrd="0" destOrd="0" presId="urn:microsoft.com/office/officeart/2005/8/layout/hierarchy2"/>
    <dgm:cxn modelId="{5021908A-5041-458C-9570-1E3BFBB99BDA}" srcId="{42D1EBE7-78F0-41F4-88DB-55719CDDC748}" destId="{408119B2-0F9A-42CE-B147-4A7B479A1681}" srcOrd="1" destOrd="0" parTransId="{16D9D3CB-FD3C-47FB-BB6B-12BA29C48872}" sibTransId="{C872DE6D-1407-4989-9831-33345A790A55}"/>
    <dgm:cxn modelId="{B341B290-6F04-4831-9707-9113DCE69E2F}" srcId="{4026E205-6637-4743-8D94-CF9F63A6A19B}" destId="{DB5264A2-6EAB-4DF6-9137-8BEDFA221059}" srcOrd="3" destOrd="0" parTransId="{28197EE7-2BC6-4BA7-9C23-E974CEE16775}" sibTransId="{B8C0DF5D-52E3-43D7-A7F5-25821F99F982}"/>
    <dgm:cxn modelId="{42E54997-CABF-41CB-8678-3BF4CF6871C9}" srcId="{A92E5DC4-20DD-4A80-AB6D-E2577C69E71A}" destId="{740D8106-9812-4909-92E7-BD7F5F3D6935}" srcOrd="3" destOrd="0" parTransId="{DD32433B-7628-4EC4-A65E-47034FD97458}" sibTransId="{80987D18-AD7F-4EEA-867E-21FE6FBD450E}"/>
    <dgm:cxn modelId="{CE3C639C-32E8-4B81-BBDF-06CD8EB6F622}" type="presOf" srcId="{C47929C1-F06A-4C42-9833-FF7050137CF1}" destId="{393EE019-11EA-4C09-8FB1-DECD699F5A5C}" srcOrd="1" destOrd="0" presId="urn:microsoft.com/office/officeart/2005/8/layout/hierarchy2"/>
    <dgm:cxn modelId="{8B292F9E-0235-4B4D-8867-641694415AE4}" type="presOf" srcId="{3C279E32-AB19-4C80-BAEC-CDEC5390F7B3}" destId="{8E58E5D6-AB67-4928-A6BD-B1FB174A5C7D}" srcOrd="1" destOrd="0" presId="urn:microsoft.com/office/officeart/2005/8/layout/hierarchy2"/>
    <dgm:cxn modelId="{D05C4BA1-719E-4B3B-BFB0-7D906A39BF03}" srcId="{A92E5DC4-20DD-4A80-AB6D-E2577C69E71A}" destId="{A5CDDD5E-302D-4E59-BC0E-EC97B3BA81A0}" srcOrd="1" destOrd="0" parTransId="{B842DA8A-07CE-4A0D-9977-8E53B288B143}" sibTransId="{380F55AE-20A1-452A-A051-A3BD7835275E}"/>
    <dgm:cxn modelId="{DC7A87A1-74EB-4374-BEBF-381AFF8A7F74}" type="presOf" srcId="{82EC8DFD-6E20-48CF-8C83-C652D0921325}" destId="{9ED10F6D-A7DE-479E-BD8A-AB41ABA95095}" srcOrd="1" destOrd="0" presId="urn:microsoft.com/office/officeart/2005/8/layout/hierarchy2"/>
    <dgm:cxn modelId="{52FEE4A3-07A3-4C19-BC24-C55B92F1F5BB}" srcId="{408119B2-0F9A-42CE-B147-4A7B479A1681}" destId="{9B5B333B-9DFC-45B6-B184-2082F7A5FF85}" srcOrd="1" destOrd="0" parTransId="{C47929C1-F06A-4C42-9833-FF7050137CF1}" sibTransId="{17CC28E7-C443-4BB9-8A40-C23F72EABDD2}"/>
    <dgm:cxn modelId="{A97434A6-7087-4AB2-ADAD-0D3414A4499E}" type="presOf" srcId="{16D9D3CB-FD3C-47FB-BB6B-12BA29C48872}" destId="{3B63BE05-849A-41DB-8BFA-14D7FB5C3874}" srcOrd="1" destOrd="0" presId="urn:microsoft.com/office/officeart/2005/8/layout/hierarchy2"/>
    <dgm:cxn modelId="{5CAF70AB-B44D-48D0-9780-E39DDA2FBE89}" type="presOf" srcId="{DD32433B-7628-4EC4-A65E-47034FD97458}" destId="{F2152ED6-F552-430F-AF67-3E15CC4B31F8}" srcOrd="0" destOrd="0" presId="urn:microsoft.com/office/officeart/2005/8/layout/hierarchy2"/>
    <dgm:cxn modelId="{962614BE-4A09-4199-AC74-D5378360F502}" type="presOf" srcId="{E93D2B50-82C3-46F4-B714-79499951D895}" destId="{5E30A060-2478-4D0E-944F-A59FE68C0229}" srcOrd="0" destOrd="0" presId="urn:microsoft.com/office/officeart/2005/8/layout/hierarchy2"/>
    <dgm:cxn modelId="{F21AB2C2-7B9D-433D-AC3F-2427BFD62D47}" srcId="{A92E5DC4-20DD-4A80-AB6D-E2577C69E71A}" destId="{9A00C546-E555-4BC2-A3E3-BB7F01C77E7A}" srcOrd="2" destOrd="0" parTransId="{E5B75266-D2E7-415C-94F9-9CF1ED112616}" sibTransId="{29759867-707B-473C-A36D-722C31F22095}"/>
    <dgm:cxn modelId="{6554A4CF-06EA-42DD-AE67-5305AD062E49}" type="presOf" srcId="{DB5264A2-6EAB-4DF6-9137-8BEDFA221059}" destId="{7B3CBDFB-3E56-4468-ACD2-B64E8110EC30}" srcOrd="0" destOrd="0" presId="urn:microsoft.com/office/officeart/2005/8/layout/hierarchy2"/>
    <dgm:cxn modelId="{EA8E68D5-0697-4850-8B9D-390A4FD5B5F7}" type="presOf" srcId="{4026E205-6637-4743-8D94-CF9F63A6A19B}" destId="{6FFBFBD6-52B2-405E-9850-BE517AEAEAD8}" srcOrd="0" destOrd="0" presId="urn:microsoft.com/office/officeart/2005/8/layout/hierarchy2"/>
    <dgm:cxn modelId="{B10D00D8-C319-40EA-B2ED-D3FF625302AD}" type="presOf" srcId="{28761476-32AC-4ED3-82F1-7655725236A1}" destId="{61D5424A-D7FB-459C-84CA-5C30FC49662D}" srcOrd="0" destOrd="0" presId="urn:microsoft.com/office/officeart/2005/8/layout/hierarchy2"/>
    <dgm:cxn modelId="{7290F6DA-F3C1-464C-99DB-B4011F0EEF2B}" type="presOf" srcId="{338BD1F7-86F2-46A1-992A-0527545925C7}" destId="{6CB12CCA-DAAB-4D44-B7C8-1C6CFA712C98}" srcOrd="0" destOrd="0" presId="urn:microsoft.com/office/officeart/2005/8/layout/hierarchy2"/>
    <dgm:cxn modelId="{8A7DE0DD-ED33-430D-9BB6-5EDDCA37E731}" type="presOf" srcId="{A9C12543-4292-40AB-9A54-8DC8154AE7AD}" destId="{E7368F6B-E5A3-47DE-9654-40C2F4044E5E}" srcOrd="1" destOrd="0" presId="urn:microsoft.com/office/officeart/2005/8/layout/hierarchy2"/>
    <dgm:cxn modelId="{36EDC4E0-0DB9-41BB-872F-94D9B388C8B4}" type="presOf" srcId="{A92E5DC4-20DD-4A80-AB6D-E2577C69E71A}" destId="{F9B4F2DF-4AE0-4498-9ADE-9A709B8A3CE6}" srcOrd="0" destOrd="0" presId="urn:microsoft.com/office/officeart/2005/8/layout/hierarchy2"/>
    <dgm:cxn modelId="{10012CEF-8F48-4DC2-A7AF-69F6A2E28BFF}" srcId="{4026E205-6637-4743-8D94-CF9F63A6A19B}" destId="{C9BAD71E-E041-432B-AA08-7E2F4592E078}" srcOrd="0" destOrd="0" parTransId="{45FD620E-6AA1-4234-9CB6-2B2993682E01}" sibTransId="{6CCF5AD5-A3E7-4AD5-A5F6-39F30A605E17}"/>
    <dgm:cxn modelId="{4D15B3F5-EEF9-446E-A1AB-344BD29473F2}" srcId="{408119B2-0F9A-42CE-B147-4A7B479A1681}" destId="{C842E6B6-5B55-43B8-B68B-2A47A47A3962}" srcOrd="2" destOrd="0" parTransId="{82EC8DFD-6E20-48CF-8C83-C652D0921325}" sibTransId="{CEC6D014-A56D-410C-B982-D46564B66021}"/>
    <dgm:cxn modelId="{F85D4DF6-A23C-4302-8122-4DF4E3E1039B}" type="presOf" srcId="{9B5B333B-9DFC-45B6-B184-2082F7A5FF85}" destId="{6758D3D6-EE7C-4172-B7BF-C872DBF9AFEB}" srcOrd="0" destOrd="0" presId="urn:microsoft.com/office/officeart/2005/8/layout/hierarchy2"/>
    <dgm:cxn modelId="{24F88DF9-6457-4591-A7C4-7C7BF786D565}" srcId="{408119B2-0F9A-42CE-B147-4A7B479A1681}" destId="{72724B2A-DEFE-45D2-9B1D-F566F0A2AB9B}" srcOrd="0" destOrd="0" parTransId="{A9C12543-4292-40AB-9A54-8DC8154AE7AD}" sibTransId="{990DAAD5-9957-40C9-A3B7-3112D1F14518}"/>
    <dgm:cxn modelId="{E5E23BFF-18D0-4873-8131-7DDC9EDB85C7}" srcId="{A92E5DC4-20DD-4A80-AB6D-E2577C69E71A}" destId="{338BD1F7-86F2-46A1-992A-0527545925C7}" srcOrd="0" destOrd="0" parTransId="{3C279E32-AB19-4C80-BAEC-CDEC5390F7B3}" sibTransId="{D0DD9D7F-6E82-441F-99FD-CE35B3D144F1}"/>
    <dgm:cxn modelId="{28D97B39-BA75-4A60-A376-8FCBDFF4DBFA}" type="presParOf" srcId="{7751C0DA-DD73-4EE5-9F8F-1B21ABCC0211}" destId="{5F70D7AB-D651-49B5-9106-89ACF1FEA047}" srcOrd="0" destOrd="0" presId="urn:microsoft.com/office/officeart/2005/8/layout/hierarchy2"/>
    <dgm:cxn modelId="{EBBF3D52-ABEF-46F9-B8CF-0752A372CD4F}" type="presParOf" srcId="{5F70D7AB-D651-49B5-9106-89ACF1FEA047}" destId="{B4AF43A6-10E7-43B4-8E6B-896EED291018}" srcOrd="0" destOrd="0" presId="urn:microsoft.com/office/officeart/2005/8/layout/hierarchy2"/>
    <dgm:cxn modelId="{75203B2E-9BA1-44D6-8829-DBB34B4EFEC4}" type="presParOf" srcId="{5F70D7AB-D651-49B5-9106-89ACF1FEA047}" destId="{93679DEC-EA02-480E-9A87-7F3214962968}" srcOrd="1" destOrd="0" presId="urn:microsoft.com/office/officeart/2005/8/layout/hierarchy2"/>
    <dgm:cxn modelId="{D05DC9F7-D1C2-4815-AA29-DBF8DCE73587}" type="presParOf" srcId="{93679DEC-EA02-480E-9A87-7F3214962968}" destId="{2570CDFD-A397-471D-AFA1-6260E010929B}" srcOrd="0" destOrd="0" presId="urn:microsoft.com/office/officeart/2005/8/layout/hierarchy2"/>
    <dgm:cxn modelId="{04610BD8-7FFB-4D7E-8A61-1CFA21DD666A}" type="presParOf" srcId="{2570CDFD-A397-471D-AFA1-6260E010929B}" destId="{252849DC-4940-44BC-B0F6-20B93A066C87}" srcOrd="0" destOrd="0" presId="urn:microsoft.com/office/officeart/2005/8/layout/hierarchy2"/>
    <dgm:cxn modelId="{F40BB6BE-6B95-4559-87FD-EE5E8437B0C7}" type="presParOf" srcId="{93679DEC-EA02-480E-9A87-7F3214962968}" destId="{663E1A7C-F58A-47D4-A4A4-D30769ECF7E8}" srcOrd="1" destOrd="0" presId="urn:microsoft.com/office/officeart/2005/8/layout/hierarchy2"/>
    <dgm:cxn modelId="{742F0FAD-98C6-431A-911B-DC795D36602C}" type="presParOf" srcId="{663E1A7C-F58A-47D4-A4A4-D30769ECF7E8}" destId="{6FFBFBD6-52B2-405E-9850-BE517AEAEAD8}" srcOrd="0" destOrd="0" presId="urn:microsoft.com/office/officeart/2005/8/layout/hierarchy2"/>
    <dgm:cxn modelId="{FB41BBBC-D43E-4AE7-AEFE-CB17B1FCB76C}" type="presParOf" srcId="{663E1A7C-F58A-47D4-A4A4-D30769ECF7E8}" destId="{AA338714-AC7A-40DB-A2CD-75BD895ABC16}" srcOrd="1" destOrd="0" presId="urn:microsoft.com/office/officeart/2005/8/layout/hierarchy2"/>
    <dgm:cxn modelId="{CE1D8E21-EE21-41FE-9453-9D089B9C0859}" type="presParOf" srcId="{AA338714-AC7A-40DB-A2CD-75BD895ABC16}" destId="{9F2F5910-6F97-4B3E-9B3B-3A84B026DF2F}" srcOrd="0" destOrd="0" presId="urn:microsoft.com/office/officeart/2005/8/layout/hierarchy2"/>
    <dgm:cxn modelId="{00591239-DA66-473B-83A0-01ACAD1E0814}" type="presParOf" srcId="{9F2F5910-6F97-4B3E-9B3B-3A84B026DF2F}" destId="{26B85971-6390-4DE2-83C7-4833738C33D8}" srcOrd="0" destOrd="0" presId="urn:microsoft.com/office/officeart/2005/8/layout/hierarchy2"/>
    <dgm:cxn modelId="{81628CA1-5B68-4A3F-BE03-15704966DAE7}" type="presParOf" srcId="{AA338714-AC7A-40DB-A2CD-75BD895ABC16}" destId="{211DC9DA-B430-4FC1-B468-4242BF844F9A}" srcOrd="1" destOrd="0" presId="urn:microsoft.com/office/officeart/2005/8/layout/hierarchy2"/>
    <dgm:cxn modelId="{5E510564-A4D0-4E84-9B24-136C91ECAD4B}" type="presParOf" srcId="{211DC9DA-B430-4FC1-B468-4242BF844F9A}" destId="{EBFFD1C6-0D24-4FDC-A3CF-3A7E168ED9C5}" srcOrd="0" destOrd="0" presId="urn:microsoft.com/office/officeart/2005/8/layout/hierarchy2"/>
    <dgm:cxn modelId="{335BC168-43D5-4B00-9AD0-5E03BE03E692}" type="presParOf" srcId="{211DC9DA-B430-4FC1-B468-4242BF844F9A}" destId="{83B24A55-2BE0-4158-B916-6C1C79ABA922}" srcOrd="1" destOrd="0" presId="urn:microsoft.com/office/officeart/2005/8/layout/hierarchy2"/>
    <dgm:cxn modelId="{7A312E92-8585-4D9D-B194-8C3FB1CEA068}" type="presParOf" srcId="{AA338714-AC7A-40DB-A2CD-75BD895ABC16}" destId="{5E30A060-2478-4D0E-944F-A59FE68C0229}" srcOrd="2" destOrd="0" presId="urn:microsoft.com/office/officeart/2005/8/layout/hierarchy2"/>
    <dgm:cxn modelId="{4DC7A0CD-6560-4FB2-B087-0F93B66CFEC3}" type="presParOf" srcId="{5E30A060-2478-4D0E-944F-A59FE68C0229}" destId="{5CD1AEEB-0D13-4FF7-A7D2-23ED2A4CADE1}" srcOrd="0" destOrd="0" presId="urn:microsoft.com/office/officeart/2005/8/layout/hierarchy2"/>
    <dgm:cxn modelId="{507C6BF7-9FB5-4DE3-9930-E0AF32D2FAD3}" type="presParOf" srcId="{AA338714-AC7A-40DB-A2CD-75BD895ABC16}" destId="{336580B6-79FA-44F9-89F0-F3748C01FB74}" srcOrd="3" destOrd="0" presId="urn:microsoft.com/office/officeart/2005/8/layout/hierarchy2"/>
    <dgm:cxn modelId="{439AE1C3-85B3-4727-9FA4-80B72414E060}" type="presParOf" srcId="{336580B6-79FA-44F9-89F0-F3748C01FB74}" destId="{5CF2701B-1002-430F-BB57-C7599914E9FC}" srcOrd="0" destOrd="0" presId="urn:microsoft.com/office/officeart/2005/8/layout/hierarchy2"/>
    <dgm:cxn modelId="{3B196826-EB5E-4954-A2F5-F118A2BB219B}" type="presParOf" srcId="{336580B6-79FA-44F9-89F0-F3748C01FB74}" destId="{1144B9EF-569A-4A7E-9725-31F3BAA430D1}" srcOrd="1" destOrd="0" presId="urn:microsoft.com/office/officeart/2005/8/layout/hierarchy2"/>
    <dgm:cxn modelId="{56ADC225-A137-4666-AF33-668448105A13}" type="presParOf" srcId="{AA338714-AC7A-40DB-A2CD-75BD895ABC16}" destId="{49BC0607-FB68-4608-999D-685F6FD8F4B8}" srcOrd="4" destOrd="0" presId="urn:microsoft.com/office/officeart/2005/8/layout/hierarchy2"/>
    <dgm:cxn modelId="{5596EE2C-93CA-454D-97AC-BA496DDC2260}" type="presParOf" srcId="{49BC0607-FB68-4608-999D-685F6FD8F4B8}" destId="{7652D935-BA01-4E4F-B962-FFE5EEEBBDA8}" srcOrd="0" destOrd="0" presId="urn:microsoft.com/office/officeart/2005/8/layout/hierarchy2"/>
    <dgm:cxn modelId="{40DEE661-DA7D-48A7-ABBD-E2216B91BD77}" type="presParOf" srcId="{AA338714-AC7A-40DB-A2CD-75BD895ABC16}" destId="{8282F8C8-3129-4BAD-B3FF-60AA69A29DE7}" srcOrd="5" destOrd="0" presId="urn:microsoft.com/office/officeart/2005/8/layout/hierarchy2"/>
    <dgm:cxn modelId="{30753335-D798-44ED-8F13-B5C005925AA0}" type="presParOf" srcId="{8282F8C8-3129-4BAD-B3FF-60AA69A29DE7}" destId="{61D5424A-D7FB-459C-84CA-5C30FC49662D}" srcOrd="0" destOrd="0" presId="urn:microsoft.com/office/officeart/2005/8/layout/hierarchy2"/>
    <dgm:cxn modelId="{EF28C876-3FE9-48ED-AE25-EFD97D359F18}" type="presParOf" srcId="{8282F8C8-3129-4BAD-B3FF-60AA69A29DE7}" destId="{FDBD2C51-28C5-4801-8DF6-DA5A869E98CC}" srcOrd="1" destOrd="0" presId="urn:microsoft.com/office/officeart/2005/8/layout/hierarchy2"/>
    <dgm:cxn modelId="{1678BE77-84C7-4E75-89BC-752F732014F9}" type="presParOf" srcId="{AA338714-AC7A-40DB-A2CD-75BD895ABC16}" destId="{B9E29538-3301-40BA-B020-D32FD314A264}" srcOrd="6" destOrd="0" presId="urn:microsoft.com/office/officeart/2005/8/layout/hierarchy2"/>
    <dgm:cxn modelId="{4284B6E5-DB54-462D-9A37-0B1D2DCA0752}" type="presParOf" srcId="{B9E29538-3301-40BA-B020-D32FD314A264}" destId="{21DE48B4-4F34-49DF-B5DE-1C1DCB3E23E4}" srcOrd="0" destOrd="0" presId="urn:microsoft.com/office/officeart/2005/8/layout/hierarchy2"/>
    <dgm:cxn modelId="{59B96A0B-2DEF-43D8-999A-D0EB08778222}" type="presParOf" srcId="{AA338714-AC7A-40DB-A2CD-75BD895ABC16}" destId="{DA09415F-9DB8-4F76-80ED-8F1E41F29E2D}" srcOrd="7" destOrd="0" presId="urn:microsoft.com/office/officeart/2005/8/layout/hierarchy2"/>
    <dgm:cxn modelId="{D71B0B9C-A87A-405D-BE77-F056F5637BD1}" type="presParOf" srcId="{DA09415F-9DB8-4F76-80ED-8F1E41F29E2D}" destId="{7B3CBDFB-3E56-4468-ACD2-B64E8110EC30}" srcOrd="0" destOrd="0" presId="urn:microsoft.com/office/officeart/2005/8/layout/hierarchy2"/>
    <dgm:cxn modelId="{F5FEE5D6-0410-4374-82F1-661F65850207}" type="presParOf" srcId="{DA09415F-9DB8-4F76-80ED-8F1E41F29E2D}" destId="{27565E3E-249D-4882-8849-A082EBD6596C}" srcOrd="1" destOrd="0" presId="urn:microsoft.com/office/officeart/2005/8/layout/hierarchy2"/>
    <dgm:cxn modelId="{5EB87AD4-7E65-4069-BD31-0F7B2CA4B58D}" type="presParOf" srcId="{93679DEC-EA02-480E-9A87-7F3214962968}" destId="{7FEC0C0B-CC2F-4517-9E4D-73E6BBEDDB04}" srcOrd="2" destOrd="0" presId="urn:microsoft.com/office/officeart/2005/8/layout/hierarchy2"/>
    <dgm:cxn modelId="{15FC1852-B470-4415-92DC-DF4382CAFB9F}" type="presParOf" srcId="{7FEC0C0B-CC2F-4517-9E4D-73E6BBEDDB04}" destId="{3B63BE05-849A-41DB-8BFA-14D7FB5C3874}" srcOrd="0" destOrd="0" presId="urn:microsoft.com/office/officeart/2005/8/layout/hierarchy2"/>
    <dgm:cxn modelId="{C10A4147-C63B-4AAD-B6D9-1E9BA4A358FA}" type="presParOf" srcId="{93679DEC-EA02-480E-9A87-7F3214962968}" destId="{F79FE175-B75A-4A1F-B5B1-E1AFEE625060}" srcOrd="3" destOrd="0" presId="urn:microsoft.com/office/officeart/2005/8/layout/hierarchy2"/>
    <dgm:cxn modelId="{2B5F1D29-E8DC-498D-B6E6-79AE56C2C89F}" type="presParOf" srcId="{F79FE175-B75A-4A1F-B5B1-E1AFEE625060}" destId="{8E4AF59A-2E3F-4FF6-9C7F-A69E4761D331}" srcOrd="0" destOrd="0" presId="urn:microsoft.com/office/officeart/2005/8/layout/hierarchy2"/>
    <dgm:cxn modelId="{8EFE3F17-6650-42F1-8B25-4318F589016B}" type="presParOf" srcId="{F79FE175-B75A-4A1F-B5B1-E1AFEE625060}" destId="{F6AEAB1A-A8B9-4C48-82EF-0F9FF065B5CE}" srcOrd="1" destOrd="0" presId="urn:microsoft.com/office/officeart/2005/8/layout/hierarchy2"/>
    <dgm:cxn modelId="{4590A588-5731-4A97-9A14-7FA0BAB54F5B}" type="presParOf" srcId="{F6AEAB1A-A8B9-4C48-82EF-0F9FF065B5CE}" destId="{6C75FDC7-87D3-401A-8E1D-00C9D02CA0A2}" srcOrd="0" destOrd="0" presId="urn:microsoft.com/office/officeart/2005/8/layout/hierarchy2"/>
    <dgm:cxn modelId="{78C8A7A2-89FE-42F1-A1EB-2C10F02D6C04}" type="presParOf" srcId="{6C75FDC7-87D3-401A-8E1D-00C9D02CA0A2}" destId="{E7368F6B-E5A3-47DE-9654-40C2F4044E5E}" srcOrd="0" destOrd="0" presId="urn:microsoft.com/office/officeart/2005/8/layout/hierarchy2"/>
    <dgm:cxn modelId="{15B3DCB0-FEA2-46CA-BE6F-FC50BE0F4C9E}" type="presParOf" srcId="{F6AEAB1A-A8B9-4C48-82EF-0F9FF065B5CE}" destId="{6CFB04E9-899D-4A3E-803F-D5D62DBA6FAE}" srcOrd="1" destOrd="0" presId="urn:microsoft.com/office/officeart/2005/8/layout/hierarchy2"/>
    <dgm:cxn modelId="{9F769BF8-9229-44E5-A674-A6F6FB486878}" type="presParOf" srcId="{6CFB04E9-899D-4A3E-803F-D5D62DBA6FAE}" destId="{60893302-EFC1-49DE-A85B-D02A148E18C0}" srcOrd="0" destOrd="0" presId="urn:microsoft.com/office/officeart/2005/8/layout/hierarchy2"/>
    <dgm:cxn modelId="{EED3B265-BA85-4457-9004-8EBF7E65098C}" type="presParOf" srcId="{6CFB04E9-899D-4A3E-803F-D5D62DBA6FAE}" destId="{78A5542D-66B9-46DB-9790-6B496D8A9222}" srcOrd="1" destOrd="0" presId="urn:microsoft.com/office/officeart/2005/8/layout/hierarchy2"/>
    <dgm:cxn modelId="{64DC9B77-CC06-4C4F-AB70-0F84E8C2DB71}" type="presParOf" srcId="{F6AEAB1A-A8B9-4C48-82EF-0F9FF065B5CE}" destId="{C9CE76ED-6389-414D-968F-4DAB9ACA01A8}" srcOrd="2" destOrd="0" presId="urn:microsoft.com/office/officeart/2005/8/layout/hierarchy2"/>
    <dgm:cxn modelId="{CE2420FC-BB3D-4764-B5D7-898C1BB6BA4B}" type="presParOf" srcId="{C9CE76ED-6389-414D-968F-4DAB9ACA01A8}" destId="{393EE019-11EA-4C09-8FB1-DECD699F5A5C}" srcOrd="0" destOrd="0" presId="urn:microsoft.com/office/officeart/2005/8/layout/hierarchy2"/>
    <dgm:cxn modelId="{2BFC4AB9-6F54-4C26-AABD-B1743205667A}" type="presParOf" srcId="{F6AEAB1A-A8B9-4C48-82EF-0F9FF065B5CE}" destId="{E5D569AB-75C8-4C87-9EBC-EB438EC28212}" srcOrd="3" destOrd="0" presId="urn:microsoft.com/office/officeart/2005/8/layout/hierarchy2"/>
    <dgm:cxn modelId="{C45FABA1-4A85-4A46-8494-C4BCAB951615}" type="presParOf" srcId="{E5D569AB-75C8-4C87-9EBC-EB438EC28212}" destId="{6758D3D6-EE7C-4172-B7BF-C872DBF9AFEB}" srcOrd="0" destOrd="0" presId="urn:microsoft.com/office/officeart/2005/8/layout/hierarchy2"/>
    <dgm:cxn modelId="{E4DFFA7B-D932-49B6-ACD9-31E1606FEA7E}" type="presParOf" srcId="{E5D569AB-75C8-4C87-9EBC-EB438EC28212}" destId="{714BC6E7-401D-49BB-BDD7-948540953192}" srcOrd="1" destOrd="0" presId="urn:microsoft.com/office/officeart/2005/8/layout/hierarchy2"/>
    <dgm:cxn modelId="{8DA025BE-1318-4DCD-8D38-EAB7856779AD}" type="presParOf" srcId="{F6AEAB1A-A8B9-4C48-82EF-0F9FF065B5CE}" destId="{3590245E-2C94-4FBE-ADBA-A021EC22E24C}" srcOrd="4" destOrd="0" presId="urn:microsoft.com/office/officeart/2005/8/layout/hierarchy2"/>
    <dgm:cxn modelId="{4D4E9C12-63A2-4745-BDCC-76EECB660BDD}" type="presParOf" srcId="{3590245E-2C94-4FBE-ADBA-A021EC22E24C}" destId="{9ED10F6D-A7DE-479E-BD8A-AB41ABA95095}" srcOrd="0" destOrd="0" presId="urn:microsoft.com/office/officeart/2005/8/layout/hierarchy2"/>
    <dgm:cxn modelId="{FB0D4A52-E164-4AAA-81F9-263498D0A250}" type="presParOf" srcId="{F6AEAB1A-A8B9-4C48-82EF-0F9FF065B5CE}" destId="{7262A593-9918-4CB8-893B-F16EAF9B3808}" srcOrd="5" destOrd="0" presId="urn:microsoft.com/office/officeart/2005/8/layout/hierarchy2"/>
    <dgm:cxn modelId="{B8D42965-2821-424E-A9F0-328F4778D04F}" type="presParOf" srcId="{7262A593-9918-4CB8-893B-F16EAF9B3808}" destId="{8FA33727-6B1E-4D3C-83FE-BF9086BC4ADC}" srcOrd="0" destOrd="0" presId="urn:microsoft.com/office/officeart/2005/8/layout/hierarchy2"/>
    <dgm:cxn modelId="{D8E1EC2B-08AD-4144-8161-BBE2E40574EE}" type="presParOf" srcId="{7262A593-9918-4CB8-893B-F16EAF9B3808}" destId="{4AA26B09-3945-4C6E-861F-35806D031E78}" srcOrd="1" destOrd="0" presId="urn:microsoft.com/office/officeart/2005/8/layout/hierarchy2"/>
    <dgm:cxn modelId="{3FFCE109-865D-47C5-8A43-C938DB8FDB13}" type="presParOf" srcId="{F6AEAB1A-A8B9-4C48-82EF-0F9FF065B5CE}" destId="{CBFCF943-4C2A-4C6B-ADD8-AA71B77C85CF}" srcOrd="6" destOrd="0" presId="urn:microsoft.com/office/officeart/2005/8/layout/hierarchy2"/>
    <dgm:cxn modelId="{164966E0-936D-4445-8CD8-B5265008998B}" type="presParOf" srcId="{CBFCF943-4C2A-4C6B-ADD8-AA71B77C85CF}" destId="{30145404-A530-4D8C-80A4-9F1886D0E5A2}" srcOrd="0" destOrd="0" presId="urn:microsoft.com/office/officeart/2005/8/layout/hierarchy2"/>
    <dgm:cxn modelId="{4F1661E1-7DF6-44D3-98EB-D5EB7736D3DA}" type="presParOf" srcId="{F6AEAB1A-A8B9-4C48-82EF-0F9FF065B5CE}" destId="{1E4EF226-C563-4D42-8F75-DB33D82D4763}" srcOrd="7" destOrd="0" presId="urn:microsoft.com/office/officeart/2005/8/layout/hierarchy2"/>
    <dgm:cxn modelId="{28A991D6-89DF-4655-9FF3-3D2D1906EEC2}" type="presParOf" srcId="{1E4EF226-C563-4D42-8F75-DB33D82D4763}" destId="{FD6934CC-672A-486A-8FA5-7D21C96AFC17}" srcOrd="0" destOrd="0" presId="urn:microsoft.com/office/officeart/2005/8/layout/hierarchy2"/>
    <dgm:cxn modelId="{E14517CC-EED4-4AC9-8596-0A78DA4CA9E0}" type="presParOf" srcId="{1E4EF226-C563-4D42-8F75-DB33D82D4763}" destId="{A13CDE3F-5369-4DD9-9134-A33128485B2E}" srcOrd="1" destOrd="0" presId="urn:microsoft.com/office/officeart/2005/8/layout/hierarchy2"/>
    <dgm:cxn modelId="{70CCC102-1FC3-402B-A27D-AA7B9EE6A0BF}" type="presParOf" srcId="{93679DEC-EA02-480E-9A87-7F3214962968}" destId="{0A1EF771-D8C9-43C9-805E-05CD3662071F}" srcOrd="4" destOrd="0" presId="urn:microsoft.com/office/officeart/2005/8/layout/hierarchy2"/>
    <dgm:cxn modelId="{12770D9B-CD44-4DE3-8493-B35F12A9167F}" type="presParOf" srcId="{0A1EF771-D8C9-43C9-805E-05CD3662071F}" destId="{54B8136E-0F22-4F00-AEF4-87A27A9B943A}" srcOrd="0" destOrd="0" presId="urn:microsoft.com/office/officeart/2005/8/layout/hierarchy2"/>
    <dgm:cxn modelId="{BEFDC280-E349-4269-B58B-BDDD7C6C182E}" type="presParOf" srcId="{93679DEC-EA02-480E-9A87-7F3214962968}" destId="{733276CF-5A51-4DA7-8ABD-59A520A034AC}" srcOrd="5" destOrd="0" presId="urn:microsoft.com/office/officeart/2005/8/layout/hierarchy2"/>
    <dgm:cxn modelId="{EC06721C-F672-4EB6-8EC1-0D84AAADF50C}" type="presParOf" srcId="{733276CF-5A51-4DA7-8ABD-59A520A034AC}" destId="{F9B4F2DF-4AE0-4498-9ADE-9A709B8A3CE6}" srcOrd="0" destOrd="0" presId="urn:microsoft.com/office/officeart/2005/8/layout/hierarchy2"/>
    <dgm:cxn modelId="{23F478D1-F991-4BD2-9C93-6F3BA69F227F}" type="presParOf" srcId="{733276CF-5A51-4DA7-8ABD-59A520A034AC}" destId="{5E9A9304-F758-42C4-AA03-DA42460226AE}" srcOrd="1" destOrd="0" presId="urn:microsoft.com/office/officeart/2005/8/layout/hierarchy2"/>
    <dgm:cxn modelId="{6D597BE8-3B7A-470C-8263-1F5FEA629DDD}" type="presParOf" srcId="{5E9A9304-F758-42C4-AA03-DA42460226AE}" destId="{6F50652F-A82E-43BA-9984-4410E10EFF18}" srcOrd="0" destOrd="0" presId="urn:microsoft.com/office/officeart/2005/8/layout/hierarchy2"/>
    <dgm:cxn modelId="{526A063A-CD6A-4687-A33A-B7094D084C5E}" type="presParOf" srcId="{6F50652F-A82E-43BA-9984-4410E10EFF18}" destId="{8E58E5D6-AB67-4928-A6BD-B1FB174A5C7D}" srcOrd="0" destOrd="0" presId="urn:microsoft.com/office/officeart/2005/8/layout/hierarchy2"/>
    <dgm:cxn modelId="{CC21AF6F-18E2-4335-ADC1-65FF62B2D4C0}" type="presParOf" srcId="{5E9A9304-F758-42C4-AA03-DA42460226AE}" destId="{62D89C7F-7E67-4962-844A-4EDDB760332B}" srcOrd="1" destOrd="0" presId="urn:microsoft.com/office/officeart/2005/8/layout/hierarchy2"/>
    <dgm:cxn modelId="{0C2EB1B4-324E-4424-A018-484700EFF34E}" type="presParOf" srcId="{62D89C7F-7E67-4962-844A-4EDDB760332B}" destId="{6CB12CCA-DAAB-4D44-B7C8-1C6CFA712C98}" srcOrd="0" destOrd="0" presId="urn:microsoft.com/office/officeart/2005/8/layout/hierarchy2"/>
    <dgm:cxn modelId="{52A61225-23BD-4EE9-B8E5-2A2636FEC1C6}" type="presParOf" srcId="{62D89C7F-7E67-4962-844A-4EDDB760332B}" destId="{82A4B5B5-035F-4EC6-9B3F-CFFED6E7ECC2}" srcOrd="1" destOrd="0" presId="urn:microsoft.com/office/officeart/2005/8/layout/hierarchy2"/>
    <dgm:cxn modelId="{9D969A56-0274-47A4-83B1-2DF66D547755}" type="presParOf" srcId="{5E9A9304-F758-42C4-AA03-DA42460226AE}" destId="{8FD1DBD5-425F-49F9-84E8-2864C3037CF0}" srcOrd="2" destOrd="0" presId="urn:microsoft.com/office/officeart/2005/8/layout/hierarchy2"/>
    <dgm:cxn modelId="{FD83E1AE-C15D-4FE5-B6B8-D7BE4CCDA67C}" type="presParOf" srcId="{8FD1DBD5-425F-49F9-84E8-2864C3037CF0}" destId="{8AB343AE-0B96-4103-ABBF-E0C3D3900169}" srcOrd="0" destOrd="0" presId="urn:microsoft.com/office/officeart/2005/8/layout/hierarchy2"/>
    <dgm:cxn modelId="{1EB13808-4E98-4948-BEC3-B8E6F4CC2ED2}" type="presParOf" srcId="{5E9A9304-F758-42C4-AA03-DA42460226AE}" destId="{DC4B39CA-E6CC-4F91-8E1F-81983A6FF7E2}" srcOrd="3" destOrd="0" presId="urn:microsoft.com/office/officeart/2005/8/layout/hierarchy2"/>
    <dgm:cxn modelId="{B562CF6B-74A6-4B5D-A15E-F3A35685BA91}" type="presParOf" srcId="{DC4B39CA-E6CC-4F91-8E1F-81983A6FF7E2}" destId="{B7B03E59-0216-4354-A728-8CEBF5ECE0F2}" srcOrd="0" destOrd="0" presId="urn:microsoft.com/office/officeart/2005/8/layout/hierarchy2"/>
    <dgm:cxn modelId="{7217E3D1-2456-4356-B377-FC7DCE2359E4}" type="presParOf" srcId="{DC4B39CA-E6CC-4F91-8E1F-81983A6FF7E2}" destId="{C058504E-0FCA-4922-AEFC-88B83B72E6DE}" srcOrd="1" destOrd="0" presId="urn:microsoft.com/office/officeart/2005/8/layout/hierarchy2"/>
    <dgm:cxn modelId="{D599A61A-DC79-4715-B5BC-E196C9E1CF7E}" type="presParOf" srcId="{5E9A9304-F758-42C4-AA03-DA42460226AE}" destId="{FBBC3371-0FA5-4E36-A27B-4BC379E39CEF}" srcOrd="4" destOrd="0" presId="urn:microsoft.com/office/officeart/2005/8/layout/hierarchy2"/>
    <dgm:cxn modelId="{A342AAE6-A534-4CC2-A77D-46ADD387F010}" type="presParOf" srcId="{FBBC3371-0FA5-4E36-A27B-4BC379E39CEF}" destId="{B617F9B7-A1FC-438E-A188-F1F3E7A7CE9C}" srcOrd="0" destOrd="0" presId="urn:microsoft.com/office/officeart/2005/8/layout/hierarchy2"/>
    <dgm:cxn modelId="{2223AC6F-4B57-417C-B424-28DEEF4277CE}" type="presParOf" srcId="{5E9A9304-F758-42C4-AA03-DA42460226AE}" destId="{DEDFB95C-8F25-4B44-80F7-DFDDF7930D5F}" srcOrd="5" destOrd="0" presId="urn:microsoft.com/office/officeart/2005/8/layout/hierarchy2"/>
    <dgm:cxn modelId="{17A3AA76-71F0-4751-B1BD-E5E8A0169272}" type="presParOf" srcId="{DEDFB95C-8F25-4B44-80F7-DFDDF7930D5F}" destId="{572937C9-485D-48FF-BA39-8F7132C00C5B}" srcOrd="0" destOrd="0" presId="urn:microsoft.com/office/officeart/2005/8/layout/hierarchy2"/>
    <dgm:cxn modelId="{AA576824-AC97-4221-8E61-2CF362F50EF6}" type="presParOf" srcId="{DEDFB95C-8F25-4B44-80F7-DFDDF7930D5F}" destId="{C6629044-6CD2-4EE6-9FC0-431E7F3E8B59}" srcOrd="1" destOrd="0" presId="urn:microsoft.com/office/officeart/2005/8/layout/hierarchy2"/>
    <dgm:cxn modelId="{0BA54A21-4E27-41FA-B3F7-7A2E8AAA92FF}" type="presParOf" srcId="{5E9A9304-F758-42C4-AA03-DA42460226AE}" destId="{F2152ED6-F552-430F-AF67-3E15CC4B31F8}" srcOrd="6" destOrd="0" presId="urn:microsoft.com/office/officeart/2005/8/layout/hierarchy2"/>
    <dgm:cxn modelId="{697BD813-3939-4EC7-973A-9DB8BD37E122}" type="presParOf" srcId="{F2152ED6-F552-430F-AF67-3E15CC4B31F8}" destId="{A687831E-D3B4-418A-9B85-91AACE7BBF1F}" srcOrd="0" destOrd="0" presId="urn:microsoft.com/office/officeart/2005/8/layout/hierarchy2"/>
    <dgm:cxn modelId="{FAF23741-28B5-4EC3-A3E3-630E9EEFF53A}" type="presParOf" srcId="{5E9A9304-F758-42C4-AA03-DA42460226AE}" destId="{C670BE7D-DFF8-46AC-BA4B-D6E2B19ECEDD}" srcOrd="7" destOrd="0" presId="urn:microsoft.com/office/officeart/2005/8/layout/hierarchy2"/>
    <dgm:cxn modelId="{C5895454-1CFD-456D-AF62-48A671972271}" type="presParOf" srcId="{C670BE7D-DFF8-46AC-BA4B-D6E2B19ECEDD}" destId="{A7B306D4-7D22-436A-ACE2-FFC8DA8D5CED}" srcOrd="0" destOrd="0" presId="urn:microsoft.com/office/officeart/2005/8/layout/hierarchy2"/>
    <dgm:cxn modelId="{C05EE58B-6318-40CE-97A1-1A674E05C434}" type="presParOf" srcId="{C670BE7D-DFF8-46AC-BA4B-D6E2B19ECEDD}" destId="{A2252F32-74D2-4328-88C9-A8A769CC424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958BA-D15A-4922-8F9C-09FB8484EB8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940F2E8-4307-414B-A009-08AF3293C560}">
      <dgm:prSet/>
      <dgm:spPr/>
      <dgm:t>
        <a:bodyPr/>
        <a:lstStyle/>
        <a:p>
          <a:r>
            <a:rPr lang="en-US" dirty="0"/>
            <a:t>Size of each class in Training Set: </a:t>
          </a:r>
        </a:p>
      </dgm:t>
    </dgm:pt>
    <dgm:pt modelId="{E4AD51E3-E58A-4B3A-8562-3340A1034A6F}" type="parTrans" cxnId="{CE55E0A4-6750-4685-874B-4625488D2F45}">
      <dgm:prSet/>
      <dgm:spPr/>
      <dgm:t>
        <a:bodyPr/>
        <a:lstStyle/>
        <a:p>
          <a:endParaRPr lang="en-US"/>
        </a:p>
      </dgm:t>
    </dgm:pt>
    <dgm:pt modelId="{51267365-511C-4918-AABC-E00713FE2F9F}" type="sibTrans" cxnId="{CE55E0A4-6750-4685-874B-4625488D2F45}">
      <dgm:prSet/>
      <dgm:spPr/>
      <dgm:t>
        <a:bodyPr/>
        <a:lstStyle/>
        <a:p>
          <a:endParaRPr lang="en-US"/>
        </a:p>
      </dgm:t>
    </dgm:pt>
    <dgm:pt modelId="{BF5A3CD4-D97C-4A36-B133-C7463A27C3A6}">
      <dgm:prSet/>
      <dgm:spPr/>
      <dgm:t>
        <a:bodyPr/>
        <a:lstStyle/>
        <a:p>
          <a:r>
            <a:rPr lang="en-US" dirty="0"/>
            <a:t>Bloodroot :  360 instances.</a:t>
          </a:r>
        </a:p>
      </dgm:t>
    </dgm:pt>
    <dgm:pt modelId="{F0160AB8-E1DA-44B9-B1AD-09535C59888E}" type="parTrans" cxnId="{1EA30E8F-8098-4CE3-A8E4-9287313390B4}">
      <dgm:prSet/>
      <dgm:spPr/>
      <dgm:t>
        <a:bodyPr/>
        <a:lstStyle/>
        <a:p>
          <a:endParaRPr lang="en-US"/>
        </a:p>
      </dgm:t>
    </dgm:pt>
    <dgm:pt modelId="{E969CE40-51DB-4BB1-802D-09C150D838D9}" type="sibTrans" cxnId="{1EA30E8F-8098-4CE3-A8E4-9287313390B4}">
      <dgm:prSet/>
      <dgm:spPr/>
      <dgm:t>
        <a:bodyPr/>
        <a:lstStyle/>
        <a:p>
          <a:endParaRPr lang="en-US"/>
        </a:p>
      </dgm:t>
    </dgm:pt>
    <dgm:pt modelId="{81FCED61-0FD5-4366-B4DA-E0FA06D839DB}">
      <dgm:prSet/>
      <dgm:spPr/>
      <dgm:t>
        <a:bodyPr/>
        <a:lstStyle/>
        <a:p>
          <a:r>
            <a:rPr lang="en-US" dirty="0"/>
            <a:t>Clubmoss  :  524 instances.</a:t>
          </a:r>
        </a:p>
      </dgm:t>
    </dgm:pt>
    <dgm:pt modelId="{3048532B-1C88-4C2E-94C0-4C12478E14A9}" type="parTrans" cxnId="{4700D3B3-D2C6-40F8-9B15-0F0D7DA27950}">
      <dgm:prSet/>
      <dgm:spPr/>
      <dgm:t>
        <a:bodyPr/>
        <a:lstStyle/>
        <a:p>
          <a:endParaRPr lang="en-US"/>
        </a:p>
      </dgm:t>
    </dgm:pt>
    <dgm:pt modelId="{5E563415-0293-49C9-A428-B296956E1647}" type="sibTrans" cxnId="{4700D3B3-D2C6-40F8-9B15-0F0D7DA27950}">
      <dgm:prSet/>
      <dgm:spPr/>
      <dgm:t>
        <a:bodyPr/>
        <a:lstStyle/>
        <a:p>
          <a:endParaRPr lang="en-US"/>
        </a:p>
      </dgm:t>
    </dgm:pt>
    <dgm:pt modelId="{EF9DC6DD-6ED9-4A9B-B510-D2163C174822}">
      <dgm:prSet/>
      <dgm:spPr/>
      <dgm:t>
        <a:bodyPr/>
        <a:lstStyle/>
        <a:p>
          <a:r>
            <a:rPr lang="en-US" dirty="0"/>
            <a:t>Dandelion :  250 instances.</a:t>
          </a:r>
        </a:p>
      </dgm:t>
    </dgm:pt>
    <dgm:pt modelId="{386AD0FE-58BB-44D7-9F76-A7A40E7FF004}" type="parTrans" cxnId="{EC89D31E-3C96-4ABA-AA34-65D3FBD940DE}">
      <dgm:prSet/>
      <dgm:spPr/>
      <dgm:t>
        <a:bodyPr/>
        <a:lstStyle/>
        <a:p>
          <a:endParaRPr lang="en-US"/>
        </a:p>
      </dgm:t>
    </dgm:pt>
    <dgm:pt modelId="{8B3C53EB-2474-4BDF-93F2-68D0434CD158}" type="sibTrans" cxnId="{EC89D31E-3C96-4ABA-AA34-65D3FBD940DE}">
      <dgm:prSet/>
      <dgm:spPr/>
      <dgm:t>
        <a:bodyPr/>
        <a:lstStyle/>
        <a:p>
          <a:endParaRPr lang="en-US"/>
        </a:p>
      </dgm:t>
    </dgm:pt>
    <dgm:pt modelId="{3697EDF7-A00D-4B63-89FA-ADE38E2E7BCD}">
      <dgm:prSet/>
      <dgm:spPr/>
      <dgm:t>
        <a:bodyPr/>
        <a:lstStyle/>
        <a:p>
          <a:r>
            <a:rPr lang="en-US" dirty="0"/>
            <a:t>Lobelia       :  371 instances.</a:t>
          </a:r>
        </a:p>
      </dgm:t>
    </dgm:pt>
    <dgm:pt modelId="{D7ADA075-012E-44FB-B552-BDA0852A6F64}" type="parTrans" cxnId="{1D58A1F2-060E-40D5-AAB4-BF546B89295B}">
      <dgm:prSet/>
      <dgm:spPr/>
      <dgm:t>
        <a:bodyPr/>
        <a:lstStyle/>
        <a:p>
          <a:endParaRPr lang="en-US"/>
        </a:p>
      </dgm:t>
    </dgm:pt>
    <dgm:pt modelId="{3031C659-A7B3-4CD3-96C8-29BC9BC6FF5D}" type="sibTrans" cxnId="{1D58A1F2-060E-40D5-AAB4-BF546B89295B}">
      <dgm:prSet/>
      <dgm:spPr/>
      <dgm:t>
        <a:bodyPr/>
        <a:lstStyle/>
        <a:p>
          <a:endParaRPr lang="en-US"/>
        </a:p>
      </dgm:t>
    </dgm:pt>
    <dgm:pt modelId="{2664D0F0-8AD9-452B-BC19-2474D7F254E1}">
      <dgm:prSet/>
      <dgm:spPr/>
      <dgm:t>
        <a:bodyPr/>
        <a:lstStyle/>
        <a:p>
          <a:r>
            <a:rPr lang="en-US" dirty="0"/>
            <a:t>Size of each class in Validation Set: </a:t>
          </a:r>
        </a:p>
      </dgm:t>
    </dgm:pt>
    <dgm:pt modelId="{9ED8C6FC-6A32-409D-AC98-F45B7DE5591A}" type="parTrans" cxnId="{6EA40684-D3D2-43DC-AD4F-5DB32B1F06BB}">
      <dgm:prSet/>
      <dgm:spPr/>
      <dgm:t>
        <a:bodyPr/>
        <a:lstStyle/>
        <a:p>
          <a:endParaRPr lang="en-US"/>
        </a:p>
      </dgm:t>
    </dgm:pt>
    <dgm:pt modelId="{CE2ADE7E-7BA7-40AC-9BF6-B73997CE25A7}" type="sibTrans" cxnId="{6EA40684-D3D2-43DC-AD4F-5DB32B1F06BB}">
      <dgm:prSet/>
      <dgm:spPr/>
      <dgm:t>
        <a:bodyPr/>
        <a:lstStyle/>
        <a:p>
          <a:endParaRPr lang="en-US"/>
        </a:p>
      </dgm:t>
    </dgm:pt>
    <dgm:pt modelId="{5A8E24E6-B7DE-45F5-A937-A89D634FC02D}">
      <dgm:prSet/>
      <dgm:spPr/>
      <dgm:t>
        <a:bodyPr/>
        <a:lstStyle/>
        <a:p>
          <a:r>
            <a:rPr lang="en-US" dirty="0"/>
            <a:t>Bloodroot  : 36 instances.</a:t>
          </a:r>
        </a:p>
      </dgm:t>
    </dgm:pt>
    <dgm:pt modelId="{83B0D8DE-4FBE-4C83-84ED-F43DBF0C2ADA}" type="parTrans" cxnId="{E9ADBEF1-7087-49C6-8AD2-53B3038E50A3}">
      <dgm:prSet/>
      <dgm:spPr/>
      <dgm:t>
        <a:bodyPr/>
        <a:lstStyle/>
        <a:p>
          <a:endParaRPr lang="en-US"/>
        </a:p>
      </dgm:t>
    </dgm:pt>
    <dgm:pt modelId="{A2A19413-3742-4020-BEBA-92B5FD528847}" type="sibTrans" cxnId="{E9ADBEF1-7087-49C6-8AD2-53B3038E50A3}">
      <dgm:prSet/>
      <dgm:spPr/>
      <dgm:t>
        <a:bodyPr/>
        <a:lstStyle/>
        <a:p>
          <a:endParaRPr lang="en-US"/>
        </a:p>
      </dgm:t>
    </dgm:pt>
    <dgm:pt modelId="{68BCDD55-4C44-45F1-A7A4-348EF98A3037}">
      <dgm:prSet/>
      <dgm:spPr/>
      <dgm:t>
        <a:bodyPr/>
        <a:lstStyle/>
        <a:p>
          <a:r>
            <a:rPr lang="en-US" dirty="0"/>
            <a:t>Clubmoss  :  52 instances.</a:t>
          </a:r>
        </a:p>
      </dgm:t>
    </dgm:pt>
    <dgm:pt modelId="{9223FA37-251E-4ED5-A892-2ABA3AE4BC7A}" type="parTrans" cxnId="{7D163D7F-D8F8-412D-B728-3F7B7FF294F4}">
      <dgm:prSet/>
      <dgm:spPr/>
      <dgm:t>
        <a:bodyPr/>
        <a:lstStyle/>
        <a:p>
          <a:endParaRPr lang="en-US"/>
        </a:p>
      </dgm:t>
    </dgm:pt>
    <dgm:pt modelId="{85B59D2C-78B9-4469-9691-D2F7CD19CB9A}" type="sibTrans" cxnId="{7D163D7F-D8F8-412D-B728-3F7B7FF294F4}">
      <dgm:prSet/>
      <dgm:spPr/>
      <dgm:t>
        <a:bodyPr/>
        <a:lstStyle/>
        <a:p>
          <a:endParaRPr lang="en-US"/>
        </a:p>
      </dgm:t>
    </dgm:pt>
    <dgm:pt modelId="{6E5CAEA3-7FAA-44FE-907B-FDBE9ACAD820}">
      <dgm:prSet/>
      <dgm:spPr/>
      <dgm:t>
        <a:bodyPr/>
        <a:lstStyle/>
        <a:p>
          <a:r>
            <a:rPr lang="en-US" dirty="0"/>
            <a:t>Dandelion :  25 instances.</a:t>
          </a:r>
        </a:p>
      </dgm:t>
    </dgm:pt>
    <dgm:pt modelId="{4C46E406-1126-4616-8034-5DE6807195EA}" type="parTrans" cxnId="{4ACF6DA8-760A-44B1-AB1B-0068BFF74257}">
      <dgm:prSet/>
      <dgm:spPr/>
      <dgm:t>
        <a:bodyPr/>
        <a:lstStyle/>
        <a:p>
          <a:endParaRPr lang="en-US"/>
        </a:p>
      </dgm:t>
    </dgm:pt>
    <dgm:pt modelId="{0A9B69DD-8258-4156-AEEA-EF382592BF06}" type="sibTrans" cxnId="{4ACF6DA8-760A-44B1-AB1B-0068BFF74257}">
      <dgm:prSet/>
      <dgm:spPr/>
      <dgm:t>
        <a:bodyPr/>
        <a:lstStyle/>
        <a:p>
          <a:endParaRPr lang="en-US"/>
        </a:p>
      </dgm:t>
    </dgm:pt>
    <dgm:pt modelId="{0607D869-D98C-40EE-B891-51A93E121355}">
      <dgm:prSet/>
      <dgm:spPr/>
      <dgm:t>
        <a:bodyPr/>
        <a:lstStyle/>
        <a:p>
          <a:r>
            <a:rPr lang="en-US" dirty="0"/>
            <a:t>Lobelia      : 37 instances.</a:t>
          </a:r>
        </a:p>
      </dgm:t>
    </dgm:pt>
    <dgm:pt modelId="{03AF92CE-6141-462A-8F24-A2B678122C11}" type="parTrans" cxnId="{002B08E0-98A3-47F0-8741-30E1A5CCD3EB}">
      <dgm:prSet/>
      <dgm:spPr/>
      <dgm:t>
        <a:bodyPr/>
        <a:lstStyle/>
        <a:p>
          <a:endParaRPr lang="en-US"/>
        </a:p>
      </dgm:t>
    </dgm:pt>
    <dgm:pt modelId="{ECA5370B-3351-4A42-B7EF-05D5E7527DA8}" type="sibTrans" cxnId="{002B08E0-98A3-47F0-8741-30E1A5CCD3EB}">
      <dgm:prSet/>
      <dgm:spPr/>
      <dgm:t>
        <a:bodyPr/>
        <a:lstStyle/>
        <a:p>
          <a:endParaRPr lang="en-US"/>
        </a:p>
      </dgm:t>
    </dgm:pt>
    <dgm:pt modelId="{4E9E002B-AD72-4A13-A59E-F1DD5E3F6384}">
      <dgm:prSet/>
      <dgm:spPr/>
      <dgm:t>
        <a:bodyPr/>
        <a:lstStyle/>
        <a:p>
          <a:r>
            <a:rPr lang="en-US" dirty="0"/>
            <a:t>Size of each class in Test Set: </a:t>
          </a:r>
        </a:p>
      </dgm:t>
    </dgm:pt>
    <dgm:pt modelId="{47C10D62-E567-46EC-BF12-41DB9BE7A088}" type="parTrans" cxnId="{7023B018-CC13-47C2-9BEF-E75423D00DA1}">
      <dgm:prSet/>
      <dgm:spPr/>
      <dgm:t>
        <a:bodyPr/>
        <a:lstStyle/>
        <a:p>
          <a:endParaRPr lang="en-US"/>
        </a:p>
      </dgm:t>
    </dgm:pt>
    <dgm:pt modelId="{B04FB04D-A264-4F94-8ADB-501DF43103A4}" type="sibTrans" cxnId="{7023B018-CC13-47C2-9BEF-E75423D00DA1}">
      <dgm:prSet/>
      <dgm:spPr/>
      <dgm:t>
        <a:bodyPr/>
        <a:lstStyle/>
        <a:p>
          <a:endParaRPr lang="en-US"/>
        </a:p>
      </dgm:t>
    </dgm:pt>
    <dgm:pt modelId="{D27E5C08-5119-44C7-ABB9-67BF01CB578F}">
      <dgm:prSet/>
      <dgm:spPr/>
      <dgm:t>
        <a:bodyPr/>
        <a:lstStyle/>
        <a:p>
          <a:r>
            <a:rPr lang="en-US" dirty="0"/>
            <a:t>Bloodroot  : 36 instances.</a:t>
          </a:r>
        </a:p>
      </dgm:t>
    </dgm:pt>
    <dgm:pt modelId="{0C6126AC-2E0F-4CAA-878B-1C0E5B1F8A48}" type="parTrans" cxnId="{434DDEE7-43DE-49FC-B4DC-3289D7778134}">
      <dgm:prSet/>
      <dgm:spPr/>
      <dgm:t>
        <a:bodyPr/>
        <a:lstStyle/>
        <a:p>
          <a:endParaRPr lang="en-US"/>
        </a:p>
      </dgm:t>
    </dgm:pt>
    <dgm:pt modelId="{AE8CA737-F651-4711-86BD-5C3AD6E006CC}" type="sibTrans" cxnId="{434DDEE7-43DE-49FC-B4DC-3289D7778134}">
      <dgm:prSet/>
      <dgm:spPr/>
      <dgm:t>
        <a:bodyPr/>
        <a:lstStyle/>
        <a:p>
          <a:endParaRPr lang="en-US"/>
        </a:p>
      </dgm:t>
    </dgm:pt>
    <dgm:pt modelId="{76CE2E23-AD98-4463-B605-BC53834FA842}">
      <dgm:prSet/>
      <dgm:spPr/>
      <dgm:t>
        <a:bodyPr/>
        <a:lstStyle/>
        <a:p>
          <a:r>
            <a:rPr lang="en-US" dirty="0"/>
            <a:t>Clubmoss  :  52 instances.</a:t>
          </a:r>
        </a:p>
      </dgm:t>
    </dgm:pt>
    <dgm:pt modelId="{66EF02A5-7CC6-4A00-96EC-595D2FA740E4}" type="parTrans" cxnId="{2C4BA6C2-6019-4CD6-9389-9286FA502DDE}">
      <dgm:prSet/>
      <dgm:spPr/>
      <dgm:t>
        <a:bodyPr/>
        <a:lstStyle/>
        <a:p>
          <a:endParaRPr lang="en-US"/>
        </a:p>
      </dgm:t>
    </dgm:pt>
    <dgm:pt modelId="{B0990914-746D-4188-A333-91DDBEBA6B84}" type="sibTrans" cxnId="{2C4BA6C2-6019-4CD6-9389-9286FA502DDE}">
      <dgm:prSet/>
      <dgm:spPr/>
      <dgm:t>
        <a:bodyPr/>
        <a:lstStyle/>
        <a:p>
          <a:endParaRPr lang="en-US"/>
        </a:p>
      </dgm:t>
    </dgm:pt>
    <dgm:pt modelId="{8F821B34-8B8F-45AA-84CA-459BDBF70F66}">
      <dgm:prSet/>
      <dgm:spPr/>
      <dgm:t>
        <a:bodyPr/>
        <a:lstStyle/>
        <a:p>
          <a:r>
            <a:rPr lang="en-US" dirty="0"/>
            <a:t>Dandelion :  25 instances.</a:t>
          </a:r>
        </a:p>
      </dgm:t>
    </dgm:pt>
    <dgm:pt modelId="{B3D1C8D5-E585-4708-97DC-587467931B95}" type="parTrans" cxnId="{127D10EB-FED7-4935-B7C5-D953CCE65D2D}">
      <dgm:prSet/>
      <dgm:spPr/>
      <dgm:t>
        <a:bodyPr/>
        <a:lstStyle/>
        <a:p>
          <a:endParaRPr lang="en-US"/>
        </a:p>
      </dgm:t>
    </dgm:pt>
    <dgm:pt modelId="{75ADC3FF-E986-4474-9E65-FFDC3303F623}" type="sibTrans" cxnId="{127D10EB-FED7-4935-B7C5-D953CCE65D2D}">
      <dgm:prSet/>
      <dgm:spPr/>
      <dgm:t>
        <a:bodyPr/>
        <a:lstStyle/>
        <a:p>
          <a:endParaRPr lang="en-US"/>
        </a:p>
      </dgm:t>
    </dgm:pt>
    <dgm:pt modelId="{898A57E0-5477-45FD-A727-616648A3B53A}">
      <dgm:prSet/>
      <dgm:spPr/>
      <dgm:t>
        <a:bodyPr/>
        <a:lstStyle/>
        <a:p>
          <a:r>
            <a:rPr lang="en-US" dirty="0"/>
            <a:t>Lobelia      : 37 instances.</a:t>
          </a:r>
        </a:p>
      </dgm:t>
    </dgm:pt>
    <dgm:pt modelId="{D2C3E49A-15D5-4FCC-A6FE-8C7477F344EF}" type="parTrans" cxnId="{B46B7401-4FD7-4D96-8E34-8B4959F13FD2}">
      <dgm:prSet/>
      <dgm:spPr/>
      <dgm:t>
        <a:bodyPr/>
        <a:lstStyle/>
        <a:p>
          <a:endParaRPr lang="en-US"/>
        </a:p>
      </dgm:t>
    </dgm:pt>
    <dgm:pt modelId="{F75CB805-CC7E-4877-B405-B0E083B6CFD3}" type="sibTrans" cxnId="{B46B7401-4FD7-4D96-8E34-8B4959F13FD2}">
      <dgm:prSet/>
      <dgm:spPr/>
      <dgm:t>
        <a:bodyPr/>
        <a:lstStyle/>
        <a:p>
          <a:endParaRPr lang="en-US"/>
        </a:p>
      </dgm:t>
    </dgm:pt>
    <dgm:pt modelId="{4CB1052B-4EF8-4E77-BA03-6A752198DEEA}" type="pres">
      <dgm:prSet presAssocID="{A08958BA-D15A-4922-8F9C-09FB8484EB80}" presName="Name0" presStyleCnt="0">
        <dgm:presLayoutVars>
          <dgm:dir/>
          <dgm:animLvl val="lvl"/>
          <dgm:resizeHandles val="exact"/>
        </dgm:presLayoutVars>
      </dgm:prSet>
      <dgm:spPr/>
    </dgm:pt>
    <dgm:pt modelId="{7A8AA4FA-2360-4178-B941-108CCA9DB4C2}" type="pres">
      <dgm:prSet presAssocID="{F940F2E8-4307-414B-A009-08AF3293C560}" presName="linNode" presStyleCnt="0"/>
      <dgm:spPr/>
    </dgm:pt>
    <dgm:pt modelId="{E9C78AAD-C40F-4A43-A5BA-5F1A2ECCC84C}" type="pres">
      <dgm:prSet presAssocID="{F940F2E8-4307-414B-A009-08AF3293C560}" presName="parentText" presStyleLbl="node1" presStyleIdx="0" presStyleCnt="3">
        <dgm:presLayoutVars>
          <dgm:chMax val="1"/>
          <dgm:bulletEnabled val="1"/>
        </dgm:presLayoutVars>
      </dgm:prSet>
      <dgm:spPr/>
    </dgm:pt>
    <dgm:pt modelId="{F338041E-DEDB-40EC-B655-4628F2B0144A}" type="pres">
      <dgm:prSet presAssocID="{F940F2E8-4307-414B-A009-08AF3293C560}" presName="descendantText" presStyleLbl="alignAccFollowNode1" presStyleIdx="0" presStyleCnt="3">
        <dgm:presLayoutVars>
          <dgm:bulletEnabled val="1"/>
        </dgm:presLayoutVars>
      </dgm:prSet>
      <dgm:spPr/>
    </dgm:pt>
    <dgm:pt modelId="{52EB0470-473B-4D6E-BBA6-FA581EA19B4D}" type="pres">
      <dgm:prSet presAssocID="{51267365-511C-4918-AABC-E00713FE2F9F}" presName="sp" presStyleCnt="0"/>
      <dgm:spPr/>
    </dgm:pt>
    <dgm:pt modelId="{382DD6A7-E47C-42C8-98C1-E2892764BF7C}" type="pres">
      <dgm:prSet presAssocID="{2664D0F0-8AD9-452B-BC19-2474D7F254E1}" presName="linNode" presStyleCnt="0"/>
      <dgm:spPr/>
    </dgm:pt>
    <dgm:pt modelId="{2A5D179F-FF91-4600-A78E-629EB714476F}" type="pres">
      <dgm:prSet presAssocID="{2664D0F0-8AD9-452B-BC19-2474D7F254E1}" presName="parentText" presStyleLbl="node1" presStyleIdx="1" presStyleCnt="3">
        <dgm:presLayoutVars>
          <dgm:chMax val="1"/>
          <dgm:bulletEnabled val="1"/>
        </dgm:presLayoutVars>
      </dgm:prSet>
      <dgm:spPr/>
    </dgm:pt>
    <dgm:pt modelId="{AF203627-B221-4758-8CBA-CB17ECE67354}" type="pres">
      <dgm:prSet presAssocID="{2664D0F0-8AD9-452B-BC19-2474D7F254E1}" presName="descendantText" presStyleLbl="alignAccFollowNode1" presStyleIdx="1" presStyleCnt="3">
        <dgm:presLayoutVars>
          <dgm:bulletEnabled val="1"/>
        </dgm:presLayoutVars>
      </dgm:prSet>
      <dgm:spPr/>
    </dgm:pt>
    <dgm:pt modelId="{ECA9F49C-9BDB-4FD8-A599-A935713C529C}" type="pres">
      <dgm:prSet presAssocID="{CE2ADE7E-7BA7-40AC-9BF6-B73997CE25A7}" presName="sp" presStyleCnt="0"/>
      <dgm:spPr/>
    </dgm:pt>
    <dgm:pt modelId="{F2C07C9F-FCDA-4E36-9F91-23C188FAC090}" type="pres">
      <dgm:prSet presAssocID="{4E9E002B-AD72-4A13-A59E-F1DD5E3F6384}" presName="linNode" presStyleCnt="0"/>
      <dgm:spPr/>
    </dgm:pt>
    <dgm:pt modelId="{27CB806B-1C42-4B22-9BC6-7F9A2C07DD52}" type="pres">
      <dgm:prSet presAssocID="{4E9E002B-AD72-4A13-A59E-F1DD5E3F6384}" presName="parentText" presStyleLbl="node1" presStyleIdx="2" presStyleCnt="3">
        <dgm:presLayoutVars>
          <dgm:chMax val="1"/>
          <dgm:bulletEnabled val="1"/>
        </dgm:presLayoutVars>
      </dgm:prSet>
      <dgm:spPr/>
    </dgm:pt>
    <dgm:pt modelId="{1E769ADE-CB34-4017-91EE-F1AB568461CA}" type="pres">
      <dgm:prSet presAssocID="{4E9E002B-AD72-4A13-A59E-F1DD5E3F6384}" presName="descendantText" presStyleLbl="alignAccFollowNode1" presStyleIdx="2" presStyleCnt="3">
        <dgm:presLayoutVars>
          <dgm:bulletEnabled val="1"/>
        </dgm:presLayoutVars>
      </dgm:prSet>
      <dgm:spPr/>
    </dgm:pt>
  </dgm:ptLst>
  <dgm:cxnLst>
    <dgm:cxn modelId="{B46B7401-4FD7-4D96-8E34-8B4959F13FD2}" srcId="{4E9E002B-AD72-4A13-A59E-F1DD5E3F6384}" destId="{898A57E0-5477-45FD-A727-616648A3B53A}" srcOrd="3" destOrd="0" parTransId="{D2C3E49A-15D5-4FCC-A6FE-8C7477F344EF}" sibTransId="{F75CB805-CC7E-4877-B405-B0E083B6CFD3}"/>
    <dgm:cxn modelId="{7023B018-CC13-47C2-9BEF-E75423D00DA1}" srcId="{A08958BA-D15A-4922-8F9C-09FB8484EB80}" destId="{4E9E002B-AD72-4A13-A59E-F1DD5E3F6384}" srcOrd="2" destOrd="0" parTransId="{47C10D62-E567-46EC-BF12-41DB9BE7A088}" sibTransId="{B04FB04D-A264-4F94-8ADB-501DF43103A4}"/>
    <dgm:cxn modelId="{EC89D31E-3C96-4ABA-AA34-65D3FBD940DE}" srcId="{F940F2E8-4307-414B-A009-08AF3293C560}" destId="{EF9DC6DD-6ED9-4A9B-B510-D2163C174822}" srcOrd="2" destOrd="0" parTransId="{386AD0FE-58BB-44D7-9F76-A7A40E7FF004}" sibTransId="{8B3C53EB-2474-4BDF-93F2-68D0434CD158}"/>
    <dgm:cxn modelId="{F4034C68-A708-4C87-B892-9D7C2D3456FD}" type="presOf" srcId="{3697EDF7-A00D-4B63-89FA-ADE38E2E7BCD}" destId="{F338041E-DEDB-40EC-B655-4628F2B0144A}" srcOrd="0" destOrd="3" presId="urn:microsoft.com/office/officeart/2005/8/layout/vList5"/>
    <dgm:cxn modelId="{AE8CB34E-3A19-456E-AC4D-334C043A145D}" type="presOf" srcId="{F940F2E8-4307-414B-A009-08AF3293C560}" destId="{E9C78AAD-C40F-4A43-A5BA-5F1A2ECCC84C}" srcOrd="0" destOrd="0" presId="urn:microsoft.com/office/officeart/2005/8/layout/vList5"/>
    <dgm:cxn modelId="{46440878-AB46-4A97-87FD-7240D2B6C4EA}" type="presOf" srcId="{A08958BA-D15A-4922-8F9C-09FB8484EB80}" destId="{4CB1052B-4EF8-4E77-BA03-6A752198DEEA}" srcOrd="0" destOrd="0" presId="urn:microsoft.com/office/officeart/2005/8/layout/vList5"/>
    <dgm:cxn modelId="{7D163D7F-D8F8-412D-B728-3F7B7FF294F4}" srcId="{2664D0F0-8AD9-452B-BC19-2474D7F254E1}" destId="{68BCDD55-4C44-45F1-A7A4-348EF98A3037}" srcOrd="1" destOrd="0" parTransId="{9223FA37-251E-4ED5-A892-2ABA3AE4BC7A}" sibTransId="{85B59D2C-78B9-4469-9691-D2F7CD19CB9A}"/>
    <dgm:cxn modelId="{6EA40684-D3D2-43DC-AD4F-5DB32B1F06BB}" srcId="{A08958BA-D15A-4922-8F9C-09FB8484EB80}" destId="{2664D0F0-8AD9-452B-BC19-2474D7F254E1}" srcOrd="1" destOrd="0" parTransId="{9ED8C6FC-6A32-409D-AC98-F45B7DE5591A}" sibTransId="{CE2ADE7E-7BA7-40AC-9BF6-B73997CE25A7}"/>
    <dgm:cxn modelId="{1EA30E8F-8098-4CE3-A8E4-9287313390B4}" srcId="{F940F2E8-4307-414B-A009-08AF3293C560}" destId="{BF5A3CD4-D97C-4A36-B133-C7463A27C3A6}" srcOrd="0" destOrd="0" parTransId="{F0160AB8-E1DA-44B9-B1AD-09535C59888E}" sibTransId="{E969CE40-51DB-4BB1-802D-09C150D838D9}"/>
    <dgm:cxn modelId="{B0A3C290-2081-46CE-A6CC-6E8F865F5E1B}" type="presOf" srcId="{4E9E002B-AD72-4A13-A59E-F1DD5E3F6384}" destId="{27CB806B-1C42-4B22-9BC6-7F9A2C07DD52}" srcOrd="0" destOrd="0" presId="urn:microsoft.com/office/officeart/2005/8/layout/vList5"/>
    <dgm:cxn modelId="{CDBBF592-4B1E-41CA-8540-ABE07D5D0528}" type="presOf" srcId="{81FCED61-0FD5-4366-B4DA-E0FA06D839DB}" destId="{F338041E-DEDB-40EC-B655-4628F2B0144A}" srcOrd="0" destOrd="1" presId="urn:microsoft.com/office/officeart/2005/8/layout/vList5"/>
    <dgm:cxn modelId="{A2AC9097-5F34-41B0-A7F8-1A06F4FDCD95}" type="presOf" srcId="{5A8E24E6-B7DE-45F5-A937-A89D634FC02D}" destId="{AF203627-B221-4758-8CBA-CB17ECE67354}" srcOrd="0" destOrd="0" presId="urn:microsoft.com/office/officeart/2005/8/layout/vList5"/>
    <dgm:cxn modelId="{9C3F589C-25F5-44A5-A898-3E76649B37EA}" type="presOf" srcId="{68BCDD55-4C44-45F1-A7A4-348EF98A3037}" destId="{AF203627-B221-4758-8CBA-CB17ECE67354}" srcOrd="0" destOrd="1" presId="urn:microsoft.com/office/officeart/2005/8/layout/vList5"/>
    <dgm:cxn modelId="{75B0939C-3D0C-4894-88F4-98BD8ADAADDE}" type="presOf" srcId="{BF5A3CD4-D97C-4A36-B133-C7463A27C3A6}" destId="{F338041E-DEDB-40EC-B655-4628F2B0144A}" srcOrd="0" destOrd="0" presId="urn:microsoft.com/office/officeart/2005/8/layout/vList5"/>
    <dgm:cxn modelId="{962EF39E-C391-4347-B294-FCA24E34E7A3}" type="presOf" srcId="{2664D0F0-8AD9-452B-BC19-2474D7F254E1}" destId="{2A5D179F-FF91-4600-A78E-629EB714476F}" srcOrd="0" destOrd="0" presId="urn:microsoft.com/office/officeart/2005/8/layout/vList5"/>
    <dgm:cxn modelId="{A41973A3-8C5C-4941-B640-73FBEDA69312}" type="presOf" srcId="{0607D869-D98C-40EE-B891-51A93E121355}" destId="{AF203627-B221-4758-8CBA-CB17ECE67354}" srcOrd="0" destOrd="3" presId="urn:microsoft.com/office/officeart/2005/8/layout/vList5"/>
    <dgm:cxn modelId="{8A0AE6A3-D8BD-4F52-9584-1227649D3A24}" type="presOf" srcId="{EF9DC6DD-6ED9-4A9B-B510-D2163C174822}" destId="{F338041E-DEDB-40EC-B655-4628F2B0144A}" srcOrd="0" destOrd="2" presId="urn:microsoft.com/office/officeart/2005/8/layout/vList5"/>
    <dgm:cxn modelId="{CE55E0A4-6750-4685-874B-4625488D2F45}" srcId="{A08958BA-D15A-4922-8F9C-09FB8484EB80}" destId="{F940F2E8-4307-414B-A009-08AF3293C560}" srcOrd="0" destOrd="0" parTransId="{E4AD51E3-E58A-4B3A-8562-3340A1034A6F}" sibTransId="{51267365-511C-4918-AABC-E00713FE2F9F}"/>
    <dgm:cxn modelId="{4ACF6DA8-760A-44B1-AB1B-0068BFF74257}" srcId="{2664D0F0-8AD9-452B-BC19-2474D7F254E1}" destId="{6E5CAEA3-7FAA-44FE-907B-FDBE9ACAD820}" srcOrd="2" destOrd="0" parTransId="{4C46E406-1126-4616-8034-5DE6807195EA}" sibTransId="{0A9B69DD-8258-4156-AEEA-EF382592BF06}"/>
    <dgm:cxn modelId="{3E6549AF-0482-445E-AEAC-0E3AB21F2475}" type="presOf" srcId="{D27E5C08-5119-44C7-ABB9-67BF01CB578F}" destId="{1E769ADE-CB34-4017-91EE-F1AB568461CA}" srcOrd="0" destOrd="0" presId="urn:microsoft.com/office/officeart/2005/8/layout/vList5"/>
    <dgm:cxn modelId="{4700D3B3-D2C6-40F8-9B15-0F0D7DA27950}" srcId="{F940F2E8-4307-414B-A009-08AF3293C560}" destId="{81FCED61-0FD5-4366-B4DA-E0FA06D839DB}" srcOrd="1" destOrd="0" parTransId="{3048532B-1C88-4C2E-94C0-4C12478E14A9}" sibTransId="{5E563415-0293-49C9-A428-B296956E1647}"/>
    <dgm:cxn modelId="{2C4BA6C2-6019-4CD6-9389-9286FA502DDE}" srcId="{4E9E002B-AD72-4A13-A59E-F1DD5E3F6384}" destId="{76CE2E23-AD98-4463-B605-BC53834FA842}" srcOrd="1" destOrd="0" parTransId="{66EF02A5-7CC6-4A00-96EC-595D2FA740E4}" sibTransId="{B0990914-746D-4188-A333-91DDBEBA6B84}"/>
    <dgm:cxn modelId="{9555DBC8-0F0A-4C17-8E09-BFFA84BEC5EC}" type="presOf" srcId="{76CE2E23-AD98-4463-B605-BC53834FA842}" destId="{1E769ADE-CB34-4017-91EE-F1AB568461CA}" srcOrd="0" destOrd="1" presId="urn:microsoft.com/office/officeart/2005/8/layout/vList5"/>
    <dgm:cxn modelId="{F1B3FDDB-3B45-44D5-ABAD-65CCA04BAD30}" type="presOf" srcId="{898A57E0-5477-45FD-A727-616648A3B53A}" destId="{1E769ADE-CB34-4017-91EE-F1AB568461CA}" srcOrd="0" destOrd="3" presId="urn:microsoft.com/office/officeart/2005/8/layout/vList5"/>
    <dgm:cxn modelId="{4356CADF-475B-4246-A8A7-6EF5BCD68636}" type="presOf" srcId="{6E5CAEA3-7FAA-44FE-907B-FDBE9ACAD820}" destId="{AF203627-B221-4758-8CBA-CB17ECE67354}" srcOrd="0" destOrd="2" presId="urn:microsoft.com/office/officeart/2005/8/layout/vList5"/>
    <dgm:cxn modelId="{002B08E0-98A3-47F0-8741-30E1A5CCD3EB}" srcId="{2664D0F0-8AD9-452B-BC19-2474D7F254E1}" destId="{0607D869-D98C-40EE-B891-51A93E121355}" srcOrd="3" destOrd="0" parTransId="{03AF92CE-6141-462A-8F24-A2B678122C11}" sibTransId="{ECA5370B-3351-4A42-B7EF-05D5E7527DA8}"/>
    <dgm:cxn modelId="{434DDEE7-43DE-49FC-B4DC-3289D7778134}" srcId="{4E9E002B-AD72-4A13-A59E-F1DD5E3F6384}" destId="{D27E5C08-5119-44C7-ABB9-67BF01CB578F}" srcOrd="0" destOrd="0" parTransId="{0C6126AC-2E0F-4CAA-878B-1C0E5B1F8A48}" sibTransId="{AE8CA737-F651-4711-86BD-5C3AD6E006CC}"/>
    <dgm:cxn modelId="{A74721E9-4F30-442F-9510-3D0C1D956F60}" type="presOf" srcId="{8F821B34-8B8F-45AA-84CA-459BDBF70F66}" destId="{1E769ADE-CB34-4017-91EE-F1AB568461CA}" srcOrd="0" destOrd="2" presId="urn:microsoft.com/office/officeart/2005/8/layout/vList5"/>
    <dgm:cxn modelId="{127D10EB-FED7-4935-B7C5-D953CCE65D2D}" srcId="{4E9E002B-AD72-4A13-A59E-F1DD5E3F6384}" destId="{8F821B34-8B8F-45AA-84CA-459BDBF70F66}" srcOrd="2" destOrd="0" parTransId="{B3D1C8D5-E585-4708-97DC-587467931B95}" sibTransId="{75ADC3FF-E986-4474-9E65-FFDC3303F623}"/>
    <dgm:cxn modelId="{E9ADBEF1-7087-49C6-8AD2-53B3038E50A3}" srcId="{2664D0F0-8AD9-452B-BC19-2474D7F254E1}" destId="{5A8E24E6-B7DE-45F5-A937-A89D634FC02D}" srcOrd="0" destOrd="0" parTransId="{83B0D8DE-4FBE-4C83-84ED-F43DBF0C2ADA}" sibTransId="{A2A19413-3742-4020-BEBA-92B5FD528847}"/>
    <dgm:cxn modelId="{1D58A1F2-060E-40D5-AAB4-BF546B89295B}" srcId="{F940F2E8-4307-414B-A009-08AF3293C560}" destId="{3697EDF7-A00D-4B63-89FA-ADE38E2E7BCD}" srcOrd="3" destOrd="0" parTransId="{D7ADA075-012E-44FB-B552-BDA0852A6F64}" sibTransId="{3031C659-A7B3-4CD3-96C8-29BC9BC6FF5D}"/>
    <dgm:cxn modelId="{F404DBD1-E2B2-406E-AEF4-C27F633F29AB}" type="presParOf" srcId="{4CB1052B-4EF8-4E77-BA03-6A752198DEEA}" destId="{7A8AA4FA-2360-4178-B941-108CCA9DB4C2}" srcOrd="0" destOrd="0" presId="urn:microsoft.com/office/officeart/2005/8/layout/vList5"/>
    <dgm:cxn modelId="{1A27A677-E289-4447-9B83-07D462163BFD}" type="presParOf" srcId="{7A8AA4FA-2360-4178-B941-108CCA9DB4C2}" destId="{E9C78AAD-C40F-4A43-A5BA-5F1A2ECCC84C}" srcOrd="0" destOrd="0" presId="urn:microsoft.com/office/officeart/2005/8/layout/vList5"/>
    <dgm:cxn modelId="{45EB1F45-3399-4793-9EA4-B55FF4929FE5}" type="presParOf" srcId="{7A8AA4FA-2360-4178-B941-108CCA9DB4C2}" destId="{F338041E-DEDB-40EC-B655-4628F2B0144A}" srcOrd="1" destOrd="0" presId="urn:microsoft.com/office/officeart/2005/8/layout/vList5"/>
    <dgm:cxn modelId="{1D123138-0DE0-47CC-ACD5-CAC33A57B8CD}" type="presParOf" srcId="{4CB1052B-4EF8-4E77-BA03-6A752198DEEA}" destId="{52EB0470-473B-4D6E-BBA6-FA581EA19B4D}" srcOrd="1" destOrd="0" presId="urn:microsoft.com/office/officeart/2005/8/layout/vList5"/>
    <dgm:cxn modelId="{CAC8B234-6F63-4AB5-8BBE-108A57A3E48A}" type="presParOf" srcId="{4CB1052B-4EF8-4E77-BA03-6A752198DEEA}" destId="{382DD6A7-E47C-42C8-98C1-E2892764BF7C}" srcOrd="2" destOrd="0" presId="urn:microsoft.com/office/officeart/2005/8/layout/vList5"/>
    <dgm:cxn modelId="{C4F26031-CB44-4E93-B11E-4C7458D2AC61}" type="presParOf" srcId="{382DD6A7-E47C-42C8-98C1-E2892764BF7C}" destId="{2A5D179F-FF91-4600-A78E-629EB714476F}" srcOrd="0" destOrd="0" presId="urn:microsoft.com/office/officeart/2005/8/layout/vList5"/>
    <dgm:cxn modelId="{03AD55D9-8249-4433-BB0B-8DA2FCFE6733}" type="presParOf" srcId="{382DD6A7-E47C-42C8-98C1-E2892764BF7C}" destId="{AF203627-B221-4758-8CBA-CB17ECE67354}" srcOrd="1" destOrd="0" presId="urn:microsoft.com/office/officeart/2005/8/layout/vList5"/>
    <dgm:cxn modelId="{EF94C9D0-265D-4A27-AEAC-FD335D83DCF2}" type="presParOf" srcId="{4CB1052B-4EF8-4E77-BA03-6A752198DEEA}" destId="{ECA9F49C-9BDB-4FD8-A599-A935713C529C}" srcOrd="3" destOrd="0" presId="urn:microsoft.com/office/officeart/2005/8/layout/vList5"/>
    <dgm:cxn modelId="{1083B612-703C-4E49-B9CF-98A42FDBCA66}" type="presParOf" srcId="{4CB1052B-4EF8-4E77-BA03-6A752198DEEA}" destId="{F2C07C9F-FCDA-4E36-9F91-23C188FAC090}" srcOrd="4" destOrd="0" presId="urn:microsoft.com/office/officeart/2005/8/layout/vList5"/>
    <dgm:cxn modelId="{075A56E0-F5CB-4463-9AFA-F6F0325B2977}" type="presParOf" srcId="{F2C07C9F-FCDA-4E36-9F91-23C188FAC090}" destId="{27CB806B-1C42-4B22-9BC6-7F9A2C07DD52}" srcOrd="0" destOrd="0" presId="urn:microsoft.com/office/officeart/2005/8/layout/vList5"/>
    <dgm:cxn modelId="{0D6AD685-CA1A-4610-80CA-09BAB9FDF672}" type="presParOf" srcId="{F2C07C9F-FCDA-4E36-9F91-23C188FAC090}" destId="{1E769ADE-CB34-4017-91EE-F1AB568461C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DCBAF9-C74E-4422-A771-9BC5BA69E7AB}"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8B66C3FE-0DF9-47F8-8C13-CF6DCF216801}">
      <dgm:prSet/>
      <dgm:spPr/>
      <dgm:t>
        <a:bodyPr/>
        <a:lstStyle/>
        <a:p>
          <a:r>
            <a:rPr lang="en-US" dirty="0"/>
            <a:t>In summary, augmentation transforms images randomly into different shapes, so that our model would never see twice the exact same picture. </a:t>
          </a:r>
        </a:p>
      </dgm:t>
    </dgm:pt>
    <dgm:pt modelId="{3CC3A338-3050-4889-A1DB-F15BDEA5D58B}" type="parTrans" cxnId="{2483042A-18FB-4802-872C-E16F73118721}">
      <dgm:prSet/>
      <dgm:spPr/>
      <dgm:t>
        <a:bodyPr/>
        <a:lstStyle/>
        <a:p>
          <a:endParaRPr lang="en-US"/>
        </a:p>
      </dgm:t>
    </dgm:pt>
    <dgm:pt modelId="{989A7568-80C4-4673-9EB2-D0C0E2B65A30}" type="sibTrans" cxnId="{2483042A-18FB-4802-872C-E16F73118721}">
      <dgm:prSet/>
      <dgm:spPr/>
      <dgm:t>
        <a:bodyPr/>
        <a:lstStyle/>
        <a:p>
          <a:endParaRPr lang="en-US"/>
        </a:p>
      </dgm:t>
    </dgm:pt>
    <dgm:pt modelId="{7D42E2C1-74B6-4389-875C-8976E2C77B0C}">
      <dgm:prSet/>
      <dgm:spPr/>
      <dgm:t>
        <a:bodyPr/>
        <a:lstStyle/>
        <a:p>
          <a:r>
            <a:rPr lang="en-US" dirty="0"/>
            <a:t>This helps the model generalize better and eventually reduces the chance of overfitting. </a:t>
          </a:r>
        </a:p>
      </dgm:t>
    </dgm:pt>
    <dgm:pt modelId="{1615CAD4-472D-42A2-8387-A16E79B19028}" type="parTrans" cxnId="{A6E70BE8-E4CB-45B1-80CD-8C3283730F64}">
      <dgm:prSet/>
      <dgm:spPr/>
      <dgm:t>
        <a:bodyPr/>
        <a:lstStyle/>
        <a:p>
          <a:endParaRPr lang="en-US"/>
        </a:p>
      </dgm:t>
    </dgm:pt>
    <dgm:pt modelId="{19A1101A-27CF-4358-A6D0-21F0947EF379}" type="sibTrans" cxnId="{A6E70BE8-E4CB-45B1-80CD-8C3283730F64}">
      <dgm:prSet/>
      <dgm:spPr/>
      <dgm:t>
        <a:bodyPr/>
        <a:lstStyle/>
        <a:p>
          <a:endParaRPr lang="en-US"/>
        </a:p>
      </dgm:t>
    </dgm:pt>
    <dgm:pt modelId="{923565A2-A2E1-425D-AD53-480AD2112718}" type="pres">
      <dgm:prSet presAssocID="{66DCBAF9-C74E-4422-A771-9BC5BA69E7AB}" presName="Name0" presStyleCnt="0">
        <dgm:presLayoutVars>
          <dgm:chMax val="7"/>
          <dgm:dir/>
          <dgm:animLvl val="lvl"/>
          <dgm:resizeHandles val="exact"/>
        </dgm:presLayoutVars>
      </dgm:prSet>
      <dgm:spPr/>
    </dgm:pt>
    <dgm:pt modelId="{8210300E-A88B-429C-95F8-6BA315DD9BE7}" type="pres">
      <dgm:prSet presAssocID="{8B66C3FE-0DF9-47F8-8C13-CF6DCF216801}" presName="circle1" presStyleLbl="node1" presStyleIdx="0" presStyleCnt="2"/>
      <dgm:spPr/>
    </dgm:pt>
    <dgm:pt modelId="{DF90AE0F-9D40-4260-AD11-44DB7D7B6D0E}" type="pres">
      <dgm:prSet presAssocID="{8B66C3FE-0DF9-47F8-8C13-CF6DCF216801}" presName="space" presStyleCnt="0"/>
      <dgm:spPr/>
    </dgm:pt>
    <dgm:pt modelId="{6139780B-346D-4D1F-8EF9-F17970EB1B77}" type="pres">
      <dgm:prSet presAssocID="{8B66C3FE-0DF9-47F8-8C13-CF6DCF216801}" presName="rect1" presStyleLbl="alignAcc1" presStyleIdx="0" presStyleCnt="2"/>
      <dgm:spPr/>
    </dgm:pt>
    <dgm:pt modelId="{13F17DE3-BE83-4DED-988D-A5B0C4CF5CE1}" type="pres">
      <dgm:prSet presAssocID="{7D42E2C1-74B6-4389-875C-8976E2C77B0C}" presName="vertSpace2" presStyleLbl="node1" presStyleIdx="0" presStyleCnt="2"/>
      <dgm:spPr/>
    </dgm:pt>
    <dgm:pt modelId="{25D5827B-9732-4D0A-BEAA-419D6F1B835B}" type="pres">
      <dgm:prSet presAssocID="{7D42E2C1-74B6-4389-875C-8976E2C77B0C}" presName="circle2" presStyleLbl="node1" presStyleIdx="1" presStyleCnt="2"/>
      <dgm:spPr/>
    </dgm:pt>
    <dgm:pt modelId="{BBBA883D-3277-4A5F-9759-1134D3A00F27}" type="pres">
      <dgm:prSet presAssocID="{7D42E2C1-74B6-4389-875C-8976E2C77B0C}" presName="rect2" presStyleLbl="alignAcc1" presStyleIdx="1" presStyleCnt="2"/>
      <dgm:spPr/>
    </dgm:pt>
    <dgm:pt modelId="{98D28D99-830A-4ABA-9DB0-16B653073381}" type="pres">
      <dgm:prSet presAssocID="{8B66C3FE-0DF9-47F8-8C13-CF6DCF216801}" presName="rect1ParTxNoCh" presStyleLbl="alignAcc1" presStyleIdx="1" presStyleCnt="2">
        <dgm:presLayoutVars>
          <dgm:chMax val="1"/>
          <dgm:bulletEnabled val="1"/>
        </dgm:presLayoutVars>
      </dgm:prSet>
      <dgm:spPr/>
    </dgm:pt>
    <dgm:pt modelId="{37466028-5E3E-4AA0-88CF-8D3C815D6066}" type="pres">
      <dgm:prSet presAssocID="{7D42E2C1-74B6-4389-875C-8976E2C77B0C}" presName="rect2ParTxNoCh" presStyleLbl="alignAcc1" presStyleIdx="1" presStyleCnt="2">
        <dgm:presLayoutVars>
          <dgm:chMax val="1"/>
          <dgm:bulletEnabled val="1"/>
        </dgm:presLayoutVars>
      </dgm:prSet>
      <dgm:spPr/>
    </dgm:pt>
  </dgm:ptLst>
  <dgm:cxnLst>
    <dgm:cxn modelId="{E82A3518-C2CE-443A-94FA-CFAE5A604D3E}" type="presOf" srcId="{8B66C3FE-0DF9-47F8-8C13-CF6DCF216801}" destId="{6139780B-346D-4D1F-8EF9-F17970EB1B77}" srcOrd="0" destOrd="0" presId="urn:microsoft.com/office/officeart/2005/8/layout/target3"/>
    <dgm:cxn modelId="{2483042A-18FB-4802-872C-E16F73118721}" srcId="{66DCBAF9-C74E-4422-A771-9BC5BA69E7AB}" destId="{8B66C3FE-0DF9-47F8-8C13-CF6DCF216801}" srcOrd="0" destOrd="0" parTransId="{3CC3A338-3050-4889-A1DB-F15BDEA5D58B}" sibTransId="{989A7568-80C4-4673-9EB2-D0C0E2B65A30}"/>
    <dgm:cxn modelId="{2DC93936-1492-4FAD-996F-B7BCB9DD0914}" type="presOf" srcId="{8B66C3FE-0DF9-47F8-8C13-CF6DCF216801}" destId="{98D28D99-830A-4ABA-9DB0-16B653073381}" srcOrd="1" destOrd="0" presId="urn:microsoft.com/office/officeart/2005/8/layout/target3"/>
    <dgm:cxn modelId="{60AF4048-782F-4731-A22F-10DDC851755C}" type="presOf" srcId="{66DCBAF9-C74E-4422-A771-9BC5BA69E7AB}" destId="{923565A2-A2E1-425D-AD53-480AD2112718}" srcOrd="0" destOrd="0" presId="urn:microsoft.com/office/officeart/2005/8/layout/target3"/>
    <dgm:cxn modelId="{0B138DD7-5FFC-403D-AB4B-CD305B14FA10}" type="presOf" srcId="{7D42E2C1-74B6-4389-875C-8976E2C77B0C}" destId="{37466028-5E3E-4AA0-88CF-8D3C815D6066}" srcOrd="1" destOrd="0" presId="urn:microsoft.com/office/officeart/2005/8/layout/target3"/>
    <dgm:cxn modelId="{A6E70BE8-E4CB-45B1-80CD-8C3283730F64}" srcId="{66DCBAF9-C74E-4422-A771-9BC5BA69E7AB}" destId="{7D42E2C1-74B6-4389-875C-8976E2C77B0C}" srcOrd="1" destOrd="0" parTransId="{1615CAD4-472D-42A2-8387-A16E79B19028}" sibTransId="{19A1101A-27CF-4358-A6D0-21F0947EF379}"/>
    <dgm:cxn modelId="{3C31FDFB-7F2E-4698-B969-5FB957E9E69E}" type="presOf" srcId="{7D42E2C1-74B6-4389-875C-8976E2C77B0C}" destId="{BBBA883D-3277-4A5F-9759-1134D3A00F27}" srcOrd="0" destOrd="0" presId="urn:microsoft.com/office/officeart/2005/8/layout/target3"/>
    <dgm:cxn modelId="{A03FE017-3475-476B-B74A-F6107113BE07}" type="presParOf" srcId="{923565A2-A2E1-425D-AD53-480AD2112718}" destId="{8210300E-A88B-429C-95F8-6BA315DD9BE7}" srcOrd="0" destOrd="0" presId="urn:microsoft.com/office/officeart/2005/8/layout/target3"/>
    <dgm:cxn modelId="{6EBFF5BE-AA88-4C9E-B12C-CB2B7E7CE9C8}" type="presParOf" srcId="{923565A2-A2E1-425D-AD53-480AD2112718}" destId="{DF90AE0F-9D40-4260-AD11-44DB7D7B6D0E}" srcOrd="1" destOrd="0" presId="urn:microsoft.com/office/officeart/2005/8/layout/target3"/>
    <dgm:cxn modelId="{833DFE2B-C367-4566-9568-F1EA92F2E8B0}" type="presParOf" srcId="{923565A2-A2E1-425D-AD53-480AD2112718}" destId="{6139780B-346D-4D1F-8EF9-F17970EB1B77}" srcOrd="2" destOrd="0" presId="urn:microsoft.com/office/officeart/2005/8/layout/target3"/>
    <dgm:cxn modelId="{6B3C9D5D-1831-4749-98AE-DA55F98D3317}" type="presParOf" srcId="{923565A2-A2E1-425D-AD53-480AD2112718}" destId="{13F17DE3-BE83-4DED-988D-A5B0C4CF5CE1}" srcOrd="3" destOrd="0" presId="urn:microsoft.com/office/officeart/2005/8/layout/target3"/>
    <dgm:cxn modelId="{98FC63CF-4D2F-432E-AB56-44F76FBB0E90}" type="presParOf" srcId="{923565A2-A2E1-425D-AD53-480AD2112718}" destId="{25D5827B-9732-4D0A-BEAA-419D6F1B835B}" srcOrd="4" destOrd="0" presId="urn:microsoft.com/office/officeart/2005/8/layout/target3"/>
    <dgm:cxn modelId="{1919AF98-4AD9-400E-B543-53BCDCE16C58}" type="presParOf" srcId="{923565A2-A2E1-425D-AD53-480AD2112718}" destId="{BBBA883D-3277-4A5F-9759-1134D3A00F27}" srcOrd="5" destOrd="0" presId="urn:microsoft.com/office/officeart/2005/8/layout/target3"/>
    <dgm:cxn modelId="{923D2B27-3A53-459F-9D9A-C7CDC0896B91}" type="presParOf" srcId="{923565A2-A2E1-425D-AD53-480AD2112718}" destId="{98D28D99-830A-4ABA-9DB0-16B653073381}" srcOrd="6" destOrd="0" presId="urn:microsoft.com/office/officeart/2005/8/layout/target3"/>
    <dgm:cxn modelId="{41C87C30-6B71-4799-A644-9E78B0B4731E}" type="presParOf" srcId="{923565A2-A2E1-425D-AD53-480AD2112718}" destId="{37466028-5E3E-4AA0-88CF-8D3C815D6066}" srcOrd="7"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A1173B-85CB-4110-9286-D85745D92865}"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US"/>
        </a:p>
      </dgm:t>
    </dgm:pt>
    <dgm:pt modelId="{7DCC12BB-78FB-4200-85DA-56A7461D4BEF}">
      <dgm:prSet/>
      <dgm:spPr/>
      <dgm:t>
        <a:bodyPr/>
        <a:lstStyle/>
        <a:p>
          <a:r>
            <a:rPr lang="en-US" dirty="0"/>
            <a:t>Model Construction </a:t>
          </a:r>
        </a:p>
      </dgm:t>
    </dgm:pt>
    <dgm:pt modelId="{6B83D43D-5D4B-46B2-908A-E89E040C8873}" type="parTrans" cxnId="{0B327067-80A6-4063-A579-C6DA3FDE8987}">
      <dgm:prSet/>
      <dgm:spPr/>
      <dgm:t>
        <a:bodyPr/>
        <a:lstStyle/>
        <a:p>
          <a:endParaRPr lang="en-US"/>
        </a:p>
      </dgm:t>
    </dgm:pt>
    <dgm:pt modelId="{5B313397-A94C-4224-BA18-A3A91E0D98C4}" type="sibTrans" cxnId="{0B327067-80A6-4063-A579-C6DA3FDE8987}">
      <dgm:prSet/>
      <dgm:spPr/>
      <dgm:t>
        <a:bodyPr/>
        <a:lstStyle/>
        <a:p>
          <a:endParaRPr lang="en-US"/>
        </a:p>
      </dgm:t>
    </dgm:pt>
    <dgm:pt modelId="{CF3E66F6-0B3A-4E07-9E0B-617446215C10}">
      <dgm:prSet/>
      <dgm:spPr/>
      <dgm:t>
        <a:bodyPr/>
        <a:lstStyle/>
        <a:p>
          <a:r>
            <a:rPr lang="en-US" dirty="0"/>
            <a:t>Model Compilation</a:t>
          </a:r>
        </a:p>
      </dgm:t>
    </dgm:pt>
    <dgm:pt modelId="{165B22D7-1A96-44C1-A2E0-5DDAA237011B}" type="parTrans" cxnId="{1C1AC2A3-0DBC-4722-86D5-0B10C75E3553}">
      <dgm:prSet/>
      <dgm:spPr/>
      <dgm:t>
        <a:bodyPr/>
        <a:lstStyle/>
        <a:p>
          <a:endParaRPr lang="en-US"/>
        </a:p>
      </dgm:t>
    </dgm:pt>
    <dgm:pt modelId="{010E7AA2-067F-46A1-BBFB-D1287D328EEE}" type="sibTrans" cxnId="{1C1AC2A3-0DBC-4722-86D5-0B10C75E3553}">
      <dgm:prSet/>
      <dgm:spPr/>
      <dgm:t>
        <a:bodyPr/>
        <a:lstStyle/>
        <a:p>
          <a:endParaRPr lang="en-US"/>
        </a:p>
      </dgm:t>
    </dgm:pt>
    <dgm:pt modelId="{D55E10B7-AF5D-4815-BA50-3D9D0D686231}">
      <dgm:prSet/>
      <dgm:spPr/>
      <dgm:t>
        <a:bodyPr/>
        <a:lstStyle/>
        <a:p>
          <a:r>
            <a:rPr lang="en-US" dirty="0"/>
            <a:t>Train and Validation </a:t>
          </a:r>
        </a:p>
      </dgm:t>
    </dgm:pt>
    <dgm:pt modelId="{CA44754E-8402-474E-A57B-91B4F3FE55BC}" type="parTrans" cxnId="{13A6703E-9BE0-4FDE-BFFC-1567BDF185AE}">
      <dgm:prSet/>
      <dgm:spPr/>
      <dgm:t>
        <a:bodyPr/>
        <a:lstStyle/>
        <a:p>
          <a:endParaRPr lang="en-US"/>
        </a:p>
      </dgm:t>
    </dgm:pt>
    <dgm:pt modelId="{DECE8AE2-EED2-49E1-B541-1B3CAB27B51D}" type="sibTrans" cxnId="{13A6703E-9BE0-4FDE-BFFC-1567BDF185AE}">
      <dgm:prSet/>
      <dgm:spPr/>
      <dgm:t>
        <a:bodyPr/>
        <a:lstStyle/>
        <a:p>
          <a:endParaRPr lang="en-US"/>
        </a:p>
      </dgm:t>
    </dgm:pt>
    <dgm:pt modelId="{AD6BC8D2-F0CE-4203-B462-00A78E49245D}" type="pres">
      <dgm:prSet presAssocID="{64A1173B-85CB-4110-9286-D85745D92865}" presName="composite" presStyleCnt="0">
        <dgm:presLayoutVars>
          <dgm:chMax val="5"/>
          <dgm:dir/>
          <dgm:resizeHandles val="exact"/>
        </dgm:presLayoutVars>
      </dgm:prSet>
      <dgm:spPr/>
    </dgm:pt>
    <dgm:pt modelId="{4EF9A87F-7AE6-4955-9375-267CB75C19CA}" type="pres">
      <dgm:prSet presAssocID="{7DCC12BB-78FB-4200-85DA-56A7461D4BEF}" presName="circle1" presStyleLbl="lnNode1" presStyleIdx="0" presStyleCnt="3"/>
      <dgm:spPr/>
    </dgm:pt>
    <dgm:pt modelId="{AA839E48-C1C5-48F0-9531-18EA85D371AC}" type="pres">
      <dgm:prSet presAssocID="{7DCC12BB-78FB-4200-85DA-56A7461D4BEF}" presName="text1" presStyleLbl="revTx" presStyleIdx="0" presStyleCnt="3">
        <dgm:presLayoutVars>
          <dgm:bulletEnabled val="1"/>
        </dgm:presLayoutVars>
      </dgm:prSet>
      <dgm:spPr/>
    </dgm:pt>
    <dgm:pt modelId="{293A3705-102D-4117-B2D7-34166039276A}" type="pres">
      <dgm:prSet presAssocID="{7DCC12BB-78FB-4200-85DA-56A7461D4BEF}" presName="line1" presStyleLbl="callout" presStyleIdx="0" presStyleCnt="6"/>
      <dgm:spPr/>
    </dgm:pt>
    <dgm:pt modelId="{09419ECF-2867-4C83-BA75-62CDC818BFA8}" type="pres">
      <dgm:prSet presAssocID="{7DCC12BB-78FB-4200-85DA-56A7461D4BEF}" presName="d1" presStyleLbl="callout" presStyleIdx="1" presStyleCnt="6"/>
      <dgm:spPr/>
    </dgm:pt>
    <dgm:pt modelId="{77477A63-AE19-4316-80C0-A257F1C02F65}" type="pres">
      <dgm:prSet presAssocID="{CF3E66F6-0B3A-4E07-9E0B-617446215C10}" presName="circle2" presStyleLbl="lnNode1" presStyleIdx="1" presStyleCnt="3"/>
      <dgm:spPr/>
    </dgm:pt>
    <dgm:pt modelId="{E2A74C78-9216-4B05-A2B7-4826D8B325F3}" type="pres">
      <dgm:prSet presAssocID="{CF3E66F6-0B3A-4E07-9E0B-617446215C10}" presName="text2" presStyleLbl="revTx" presStyleIdx="1" presStyleCnt="3">
        <dgm:presLayoutVars>
          <dgm:bulletEnabled val="1"/>
        </dgm:presLayoutVars>
      </dgm:prSet>
      <dgm:spPr/>
    </dgm:pt>
    <dgm:pt modelId="{6B2EC2FC-C24E-4A71-8AC5-43363B4C62E0}" type="pres">
      <dgm:prSet presAssocID="{CF3E66F6-0B3A-4E07-9E0B-617446215C10}" presName="line2" presStyleLbl="callout" presStyleIdx="2" presStyleCnt="6"/>
      <dgm:spPr/>
    </dgm:pt>
    <dgm:pt modelId="{29FC84FB-7F05-4FB8-8666-F751117AABCC}" type="pres">
      <dgm:prSet presAssocID="{CF3E66F6-0B3A-4E07-9E0B-617446215C10}" presName="d2" presStyleLbl="callout" presStyleIdx="3" presStyleCnt="6"/>
      <dgm:spPr/>
    </dgm:pt>
    <dgm:pt modelId="{CAAB2F7B-0CB8-42C6-BB32-747FAF797361}" type="pres">
      <dgm:prSet presAssocID="{D55E10B7-AF5D-4815-BA50-3D9D0D686231}" presName="circle3" presStyleLbl="lnNode1" presStyleIdx="2" presStyleCnt="3"/>
      <dgm:spPr/>
    </dgm:pt>
    <dgm:pt modelId="{DF35F0FB-71A4-4028-80BE-3B708E319C91}" type="pres">
      <dgm:prSet presAssocID="{D55E10B7-AF5D-4815-BA50-3D9D0D686231}" presName="text3" presStyleLbl="revTx" presStyleIdx="2" presStyleCnt="3">
        <dgm:presLayoutVars>
          <dgm:bulletEnabled val="1"/>
        </dgm:presLayoutVars>
      </dgm:prSet>
      <dgm:spPr/>
    </dgm:pt>
    <dgm:pt modelId="{C2794F22-3288-47D7-983F-7668B13A0C32}" type="pres">
      <dgm:prSet presAssocID="{D55E10B7-AF5D-4815-BA50-3D9D0D686231}" presName="line3" presStyleLbl="callout" presStyleIdx="4" presStyleCnt="6"/>
      <dgm:spPr/>
    </dgm:pt>
    <dgm:pt modelId="{D63125AA-88AF-47A7-A1DB-D4C4EC0EFFEE}" type="pres">
      <dgm:prSet presAssocID="{D55E10B7-AF5D-4815-BA50-3D9D0D686231}" presName="d3" presStyleLbl="callout" presStyleIdx="5" presStyleCnt="6"/>
      <dgm:spPr/>
    </dgm:pt>
  </dgm:ptLst>
  <dgm:cxnLst>
    <dgm:cxn modelId="{13A6703E-9BE0-4FDE-BFFC-1567BDF185AE}" srcId="{64A1173B-85CB-4110-9286-D85745D92865}" destId="{D55E10B7-AF5D-4815-BA50-3D9D0D686231}" srcOrd="2" destOrd="0" parTransId="{CA44754E-8402-474E-A57B-91B4F3FE55BC}" sibTransId="{DECE8AE2-EED2-49E1-B541-1B3CAB27B51D}"/>
    <dgm:cxn modelId="{4D6D505E-FBC9-43ED-82E7-4EC5BEDFE03D}" type="presOf" srcId="{CF3E66F6-0B3A-4E07-9E0B-617446215C10}" destId="{E2A74C78-9216-4B05-A2B7-4826D8B325F3}" srcOrd="0" destOrd="0" presId="urn:microsoft.com/office/officeart/2005/8/layout/target1"/>
    <dgm:cxn modelId="{0B327067-80A6-4063-A579-C6DA3FDE8987}" srcId="{64A1173B-85CB-4110-9286-D85745D92865}" destId="{7DCC12BB-78FB-4200-85DA-56A7461D4BEF}" srcOrd="0" destOrd="0" parTransId="{6B83D43D-5D4B-46B2-908A-E89E040C8873}" sibTransId="{5B313397-A94C-4224-BA18-A3A91E0D98C4}"/>
    <dgm:cxn modelId="{8927CE58-B6C9-4E73-925A-DA1829B88BFE}" type="presOf" srcId="{D55E10B7-AF5D-4815-BA50-3D9D0D686231}" destId="{DF35F0FB-71A4-4028-80BE-3B708E319C91}" srcOrd="0" destOrd="0" presId="urn:microsoft.com/office/officeart/2005/8/layout/target1"/>
    <dgm:cxn modelId="{5281FA84-1E09-4C65-80B2-504BC3C4A64E}" type="presOf" srcId="{64A1173B-85CB-4110-9286-D85745D92865}" destId="{AD6BC8D2-F0CE-4203-B462-00A78E49245D}" srcOrd="0" destOrd="0" presId="urn:microsoft.com/office/officeart/2005/8/layout/target1"/>
    <dgm:cxn modelId="{1C1AC2A3-0DBC-4722-86D5-0B10C75E3553}" srcId="{64A1173B-85CB-4110-9286-D85745D92865}" destId="{CF3E66F6-0B3A-4E07-9E0B-617446215C10}" srcOrd="1" destOrd="0" parTransId="{165B22D7-1A96-44C1-A2E0-5DDAA237011B}" sibTransId="{010E7AA2-067F-46A1-BBFB-D1287D328EEE}"/>
    <dgm:cxn modelId="{15182EE7-7944-4C22-A054-34274AEB3E0B}" type="presOf" srcId="{7DCC12BB-78FB-4200-85DA-56A7461D4BEF}" destId="{AA839E48-C1C5-48F0-9531-18EA85D371AC}" srcOrd="0" destOrd="0" presId="urn:microsoft.com/office/officeart/2005/8/layout/target1"/>
    <dgm:cxn modelId="{B02B396D-09DA-44B2-A98A-1612460F265D}" type="presParOf" srcId="{AD6BC8D2-F0CE-4203-B462-00A78E49245D}" destId="{4EF9A87F-7AE6-4955-9375-267CB75C19CA}" srcOrd="0" destOrd="0" presId="urn:microsoft.com/office/officeart/2005/8/layout/target1"/>
    <dgm:cxn modelId="{4D7EEB0F-25FC-4402-A213-0A34E8FF958E}" type="presParOf" srcId="{AD6BC8D2-F0CE-4203-B462-00A78E49245D}" destId="{AA839E48-C1C5-48F0-9531-18EA85D371AC}" srcOrd="1" destOrd="0" presId="urn:microsoft.com/office/officeart/2005/8/layout/target1"/>
    <dgm:cxn modelId="{2EF3F2DE-1C34-4382-ADE1-0A071BB2ECC5}" type="presParOf" srcId="{AD6BC8D2-F0CE-4203-B462-00A78E49245D}" destId="{293A3705-102D-4117-B2D7-34166039276A}" srcOrd="2" destOrd="0" presId="urn:microsoft.com/office/officeart/2005/8/layout/target1"/>
    <dgm:cxn modelId="{B7D20E9B-B421-4898-B88F-4BD3282A190A}" type="presParOf" srcId="{AD6BC8D2-F0CE-4203-B462-00A78E49245D}" destId="{09419ECF-2867-4C83-BA75-62CDC818BFA8}" srcOrd="3" destOrd="0" presId="urn:microsoft.com/office/officeart/2005/8/layout/target1"/>
    <dgm:cxn modelId="{BC319BAE-74D2-4D7C-8646-B4FAC6B1AB27}" type="presParOf" srcId="{AD6BC8D2-F0CE-4203-B462-00A78E49245D}" destId="{77477A63-AE19-4316-80C0-A257F1C02F65}" srcOrd="4" destOrd="0" presId="urn:microsoft.com/office/officeart/2005/8/layout/target1"/>
    <dgm:cxn modelId="{89B7E0EE-22EB-4D86-AC98-3279BDD685EA}" type="presParOf" srcId="{AD6BC8D2-F0CE-4203-B462-00A78E49245D}" destId="{E2A74C78-9216-4B05-A2B7-4826D8B325F3}" srcOrd="5" destOrd="0" presId="urn:microsoft.com/office/officeart/2005/8/layout/target1"/>
    <dgm:cxn modelId="{57C848C4-FFF1-4E1B-9675-2E5485EA3DD0}" type="presParOf" srcId="{AD6BC8D2-F0CE-4203-B462-00A78E49245D}" destId="{6B2EC2FC-C24E-4A71-8AC5-43363B4C62E0}" srcOrd="6" destOrd="0" presId="urn:microsoft.com/office/officeart/2005/8/layout/target1"/>
    <dgm:cxn modelId="{C55CB451-9A48-493D-AF8D-2B3D58FBB87C}" type="presParOf" srcId="{AD6BC8D2-F0CE-4203-B462-00A78E49245D}" destId="{29FC84FB-7F05-4FB8-8666-F751117AABCC}" srcOrd="7" destOrd="0" presId="urn:microsoft.com/office/officeart/2005/8/layout/target1"/>
    <dgm:cxn modelId="{00FEB345-4CC2-4D30-B9E1-E55A354F42AE}" type="presParOf" srcId="{AD6BC8D2-F0CE-4203-B462-00A78E49245D}" destId="{CAAB2F7B-0CB8-42C6-BB32-747FAF797361}" srcOrd="8" destOrd="0" presId="urn:microsoft.com/office/officeart/2005/8/layout/target1"/>
    <dgm:cxn modelId="{C4E058A8-5440-42A0-A997-6B13B836B2B0}" type="presParOf" srcId="{AD6BC8D2-F0CE-4203-B462-00A78E49245D}" destId="{DF35F0FB-71A4-4028-80BE-3B708E319C91}" srcOrd="9" destOrd="0" presId="urn:microsoft.com/office/officeart/2005/8/layout/target1"/>
    <dgm:cxn modelId="{6727E5FC-DD5D-4127-8FAE-4E559CA1AD21}" type="presParOf" srcId="{AD6BC8D2-F0CE-4203-B462-00A78E49245D}" destId="{C2794F22-3288-47D7-983F-7668B13A0C32}" srcOrd="10" destOrd="0" presId="urn:microsoft.com/office/officeart/2005/8/layout/target1"/>
    <dgm:cxn modelId="{8D93404E-4578-4E08-A9DE-A318A0FFAD7B}" type="presParOf" srcId="{AD6BC8D2-F0CE-4203-B462-00A78E49245D}" destId="{D63125AA-88AF-47A7-A1DB-D4C4EC0EFFEE}"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D9B052-CE06-4926-9117-5FF986FA430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317DA7A-8ABD-4E87-8550-09AF3A93DB07}">
      <dgm:prSet/>
      <dgm:spPr/>
      <dgm:t>
        <a:bodyPr/>
        <a:lstStyle/>
        <a:p>
          <a:r>
            <a:rPr lang="en-US"/>
            <a:t>Before the model can be used to recognize images:</a:t>
          </a:r>
        </a:p>
      </dgm:t>
    </dgm:pt>
    <dgm:pt modelId="{3B8FEFE2-D31C-4CB6-8FE2-9778952BEF32}" type="parTrans" cxnId="{E8464DEF-A1C6-42D6-AE69-80F3CD8245DD}">
      <dgm:prSet/>
      <dgm:spPr/>
      <dgm:t>
        <a:bodyPr/>
        <a:lstStyle/>
        <a:p>
          <a:endParaRPr lang="en-US"/>
        </a:p>
      </dgm:t>
    </dgm:pt>
    <dgm:pt modelId="{234C29BD-B187-479B-8AB0-E4BDAE8F9075}" type="sibTrans" cxnId="{E8464DEF-A1C6-42D6-AE69-80F3CD8245DD}">
      <dgm:prSet/>
      <dgm:spPr/>
      <dgm:t>
        <a:bodyPr/>
        <a:lstStyle/>
        <a:p>
          <a:endParaRPr lang="en-US"/>
        </a:p>
      </dgm:t>
    </dgm:pt>
    <dgm:pt modelId="{ADA7A80D-71C2-4A58-8865-70EC7A281073}">
      <dgm:prSet/>
      <dgm:spPr/>
      <dgm:t>
        <a:bodyPr/>
        <a:lstStyle/>
        <a:p>
          <a:r>
            <a:rPr lang="en-US" dirty="0"/>
            <a:t>It must be trained on </a:t>
          </a:r>
          <a:r>
            <a:rPr lang="en-US" dirty="0">
              <a:solidFill>
                <a:srgbClr val="FF0000"/>
              </a:solidFill>
            </a:rPr>
            <a:t>large set</a:t>
          </a:r>
          <a:r>
            <a:rPr lang="en-US" dirty="0"/>
            <a:t> of labeled images. </a:t>
          </a:r>
        </a:p>
      </dgm:t>
    </dgm:pt>
    <dgm:pt modelId="{C52720E9-6E96-466E-B4FA-A308B633F87C}" type="parTrans" cxnId="{3139221B-873B-460C-A24C-2E341F5F54E8}">
      <dgm:prSet/>
      <dgm:spPr/>
      <dgm:t>
        <a:bodyPr/>
        <a:lstStyle/>
        <a:p>
          <a:endParaRPr lang="en-US"/>
        </a:p>
      </dgm:t>
    </dgm:pt>
    <dgm:pt modelId="{BAA12153-855B-45B4-9B52-971A2F109A2C}" type="sibTrans" cxnId="{3139221B-873B-460C-A24C-2E341F5F54E8}">
      <dgm:prSet/>
      <dgm:spPr/>
      <dgm:t>
        <a:bodyPr/>
        <a:lstStyle/>
        <a:p>
          <a:endParaRPr lang="en-US"/>
        </a:p>
      </dgm:t>
    </dgm:pt>
    <dgm:pt modelId="{022BFA7E-360B-480F-A891-0156FE052F48}">
      <dgm:prSet/>
      <dgm:spPr/>
      <dgm:t>
        <a:bodyPr/>
        <a:lstStyle/>
        <a:p>
          <a:r>
            <a:rPr lang="en-US"/>
            <a:t>Let’s look into some challenges before building the model:</a:t>
          </a:r>
        </a:p>
      </dgm:t>
    </dgm:pt>
    <dgm:pt modelId="{5B35A3B5-DB58-4DEE-AFEB-2F93BD3A3042}" type="parTrans" cxnId="{82D07B52-0388-462D-9A3C-1CD0BF2117E4}">
      <dgm:prSet/>
      <dgm:spPr/>
      <dgm:t>
        <a:bodyPr/>
        <a:lstStyle/>
        <a:p>
          <a:endParaRPr lang="en-US"/>
        </a:p>
      </dgm:t>
    </dgm:pt>
    <dgm:pt modelId="{55296C45-7E55-4159-8CE5-DC54F46D4CD3}" type="sibTrans" cxnId="{82D07B52-0388-462D-9A3C-1CD0BF2117E4}">
      <dgm:prSet/>
      <dgm:spPr/>
      <dgm:t>
        <a:bodyPr/>
        <a:lstStyle/>
        <a:p>
          <a:endParaRPr lang="en-US"/>
        </a:p>
      </dgm:t>
    </dgm:pt>
    <dgm:pt modelId="{95F5F757-D73D-4D4F-9D88-60D36B926764}">
      <dgm:prSet/>
      <dgm:spPr/>
      <dgm:t>
        <a:bodyPr/>
        <a:lstStyle/>
        <a:p>
          <a:r>
            <a:rPr lang="en-US"/>
            <a:t>Small Dataset.</a:t>
          </a:r>
        </a:p>
      </dgm:t>
    </dgm:pt>
    <dgm:pt modelId="{1A1E6023-8BDD-4182-B384-DD38B2121F0E}" type="parTrans" cxnId="{BCB7F9FE-4ACE-465C-9E2F-329339F735C5}">
      <dgm:prSet/>
      <dgm:spPr/>
      <dgm:t>
        <a:bodyPr/>
        <a:lstStyle/>
        <a:p>
          <a:endParaRPr lang="en-US"/>
        </a:p>
      </dgm:t>
    </dgm:pt>
    <dgm:pt modelId="{C82B3814-1132-4665-A884-52EEFA9FAC08}" type="sibTrans" cxnId="{BCB7F9FE-4ACE-465C-9E2F-329339F735C5}">
      <dgm:prSet/>
      <dgm:spPr/>
      <dgm:t>
        <a:bodyPr/>
        <a:lstStyle/>
        <a:p>
          <a:endParaRPr lang="en-US"/>
        </a:p>
      </dgm:t>
    </dgm:pt>
    <dgm:pt modelId="{965D8DAA-E4BE-477F-BE98-2BFA72CA7F15}">
      <dgm:prSet/>
      <dgm:spPr/>
      <dgm:t>
        <a:bodyPr/>
        <a:lstStyle/>
        <a:p>
          <a:r>
            <a:rPr lang="en-US"/>
            <a:t>Low resolution images.</a:t>
          </a:r>
        </a:p>
      </dgm:t>
    </dgm:pt>
    <dgm:pt modelId="{3168635C-AB64-4221-8C79-4B9358746AEE}" type="parTrans" cxnId="{965FBCFC-A775-4A48-AD1D-5CD56041B34B}">
      <dgm:prSet/>
      <dgm:spPr/>
      <dgm:t>
        <a:bodyPr/>
        <a:lstStyle/>
        <a:p>
          <a:endParaRPr lang="en-US"/>
        </a:p>
      </dgm:t>
    </dgm:pt>
    <dgm:pt modelId="{3B17BBD2-1713-41FE-9EEC-9A06DC58BAD5}" type="sibTrans" cxnId="{965FBCFC-A775-4A48-AD1D-5CD56041B34B}">
      <dgm:prSet/>
      <dgm:spPr/>
      <dgm:t>
        <a:bodyPr/>
        <a:lstStyle/>
        <a:p>
          <a:endParaRPr lang="en-US"/>
        </a:p>
      </dgm:t>
    </dgm:pt>
    <dgm:pt modelId="{A2027025-8042-4C79-A661-5BA41F84E8C9}">
      <dgm:prSet/>
      <dgm:spPr/>
      <dgm:t>
        <a:bodyPr/>
        <a:lstStyle/>
        <a:p>
          <a:r>
            <a:rPr lang="en-US"/>
            <a:t>Lots of noise.</a:t>
          </a:r>
        </a:p>
      </dgm:t>
    </dgm:pt>
    <dgm:pt modelId="{D626C934-CE41-42DB-8564-3528D50A305A}" type="parTrans" cxnId="{BC0A27D9-3755-41C7-A693-D737E3387062}">
      <dgm:prSet/>
      <dgm:spPr/>
      <dgm:t>
        <a:bodyPr/>
        <a:lstStyle/>
        <a:p>
          <a:endParaRPr lang="en-US"/>
        </a:p>
      </dgm:t>
    </dgm:pt>
    <dgm:pt modelId="{2BC6F125-98E3-49F0-B109-EB5706B100BD}" type="sibTrans" cxnId="{BC0A27D9-3755-41C7-A693-D737E3387062}">
      <dgm:prSet/>
      <dgm:spPr/>
      <dgm:t>
        <a:bodyPr/>
        <a:lstStyle/>
        <a:p>
          <a:endParaRPr lang="en-US"/>
        </a:p>
      </dgm:t>
    </dgm:pt>
    <dgm:pt modelId="{DF1EC255-78B2-4E5B-858D-A5926D407883}">
      <dgm:prSet/>
      <dgm:spPr/>
      <dgm:t>
        <a:bodyPr/>
        <a:lstStyle/>
        <a:p>
          <a:r>
            <a:rPr lang="en-US"/>
            <a:t>Variations inside same class images.</a:t>
          </a:r>
        </a:p>
      </dgm:t>
    </dgm:pt>
    <dgm:pt modelId="{071EA3C7-6E3C-4B80-A716-996014036B3F}" type="parTrans" cxnId="{0C9AC72C-87D9-474D-8FAA-13A61526888E}">
      <dgm:prSet/>
      <dgm:spPr/>
      <dgm:t>
        <a:bodyPr/>
        <a:lstStyle/>
        <a:p>
          <a:endParaRPr lang="en-US"/>
        </a:p>
      </dgm:t>
    </dgm:pt>
    <dgm:pt modelId="{F531A158-91B9-45B2-BB6F-13FA9FA63D6A}" type="sibTrans" cxnId="{0C9AC72C-87D9-474D-8FAA-13A61526888E}">
      <dgm:prSet/>
      <dgm:spPr/>
      <dgm:t>
        <a:bodyPr/>
        <a:lstStyle/>
        <a:p>
          <a:endParaRPr lang="en-US"/>
        </a:p>
      </dgm:t>
    </dgm:pt>
    <dgm:pt modelId="{1EFD4391-19F8-4D44-ACEF-863BAE0F2881}">
      <dgm:prSet/>
      <dgm:spPr/>
      <dgm:t>
        <a:bodyPr/>
        <a:lstStyle/>
        <a:p>
          <a:r>
            <a:rPr lang="en-US"/>
            <a:t>How can we overcome those challenges? </a:t>
          </a:r>
        </a:p>
      </dgm:t>
    </dgm:pt>
    <dgm:pt modelId="{84650FE5-C379-41F1-BEF1-B756BE9BC4A7}" type="parTrans" cxnId="{1F448F69-0E43-4900-9D30-C048090A5993}">
      <dgm:prSet/>
      <dgm:spPr/>
      <dgm:t>
        <a:bodyPr/>
        <a:lstStyle/>
        <a:p>
          <a:endParaRPr lang="en-US"/>
        </a:p>
      </dgm:t>
    </dgm:pt>
    <dgm:pt modelId="{94DCA753-7F38-4EE3-BCAA-13EBE527E52A}" type="sibTrans" cxnId="{1F448F69-0E43-4900-9D30-C048090A5993}">
      <dgm:prSet/>
      <dgm:spPr/>
      <dgm:t>
        <a:bodyPr/>
        <a:lstStyle/>
        <a:p>
          <a:endParaRPr lang="en-US"/>
        </a:p>
      </dgm:t>
    </dgm:pt>
    <dgm:pt modelId="{2E6364B1-D332-4F55-8AF2-8F75FD8D876C}">
      <dgm:prSet/>
      <dgm:spPr/>
      <dgm:t>
        <a:bodyPr/>
        <a:lstStyle/>
        <a:p>
          <a:r>
            <a:rPr lang="en-US"/>
            <a:t>Deep CNN with Transfer learning. </a:t>
          </a:r>
        </a:p>
      </dgm:t>
    </dgm:pt>
    <dgm:pt modelId="{1C1AD7B7-E578-4DA5-AE60-5ACF488B20E2}" type="parTrans" cxnId="{C5FDC75F-C7F6-4DAE-ACC3-63C05F85B872}">
      <dgm:prSet/>
      <dgm:spPr/>
      <dgm:t>
        <a:bodyPr/>
        <a:lstStyle/>
        <a:p>
          <a:endParaRPr lang="en-US"/>
        </a:p>
      </dgm:t>
    </dgm:pt>
    <dgm:pt modelId="{B167AF10-76DF-4BC9-B73F-65BE8D5E7ADD}" type="sibTrans" cxnId="{C5FDC75F-C7F6-4DAE-ACC3-63C05F85B872}">
      <dgm:prSet/>
      <dgm:spPr/>
      <dgm:t>
        <a:bodyPr/>
        <a:lstStyle/>
        <a:p>
          <a:endParaRPr lang="en-US"/>
        </a:p>
      </dgm:t>
    </dgm:pt>
    <dgm:pt modelId="{87040F93-4E21-4CF9-A4FA-5E189F83461F}" type="pres">
      <dgm:prSet presAssocID="{46D9B052-CE06-4926-9117-5FF986FA4308}" presName="linear" presStyleCnt="0">
        <dgm:presLayoutVars>
          <dgm:animLvl val="lvl"/>
          <dgm:resizeHandles val="exact"/>
        </dgm:presLayoutVars>
      </dgm:prSet>
      <dgm:spPr/>
    </dgm:pt>
    <dgm:pt modelId="{7ADA03AD-3AAC-47D3-9F26-5D80128B0DCF}" type="pres">
      <dgm:prSet presAssocID="{B317DA7A-8ABD-4E87-8550-09AF3A93DB07}" presName="parentText" presStyleLbl="node1" presStyleIdx="0" presStyleCnt="3">
        <dgm:presLayoutVars>
          <dgm:chMax val="0"/>
          <dgm:bulletEnabled val="1"/>
        </dgm:presLayoutVars>
      </dgm:prSet>
      <dgm:spPr/>
    </dgm:pt>
    <dgm:pt modelId="{BBBFEF6C-89B4-48C6-8CCE-5A963A18CBD8}" type="pres">
      <dgm:prSet presAssocID="{B317DA7A-8ABD-4E87-8550-09AF3A93DB07}" presName="childText" presStyleLbl="revTx" presStyleIdx="0" presStyleCnt="3">
        <dgm:presLayoutVars>
          <dgm:bulletEnabled val="1"/>
        </dgm:presLayoutVars>
      </dgm:prSet>
      <dgm:spPr/>
    </dgm:pt>
    <dgm:pt modelId="{1A80159F-8552-4BBC-B91A-6A465E575237}" type="pres">
      <dgm:prSet presAssocID="{022BFA7E-360B-480F-A891-0156FE052F48}" presName="parentText" presStyleLbl="node1" presStyleIdx="1" presStyleCnt="3">
        <dgm:presLayoutVars>
          <dgm:chMax val="0"/>
          <dgm:bulletEnabled val="1"/>
        </dgm:presLayoutVars>
      </dgm:prSet>
      <dgm:spPr/>
    </dgm:pt>
    <dgm:pt modelId="{24639C40-ACF6-45A8-9E48-6EFD14159BA6}" type="pres">
      <dgm:prSet presAssocID="{022BFA7E-360B-480F-A891-0156FE052F48}" presName="childText" presStyleLbl="revTx" presStyleIdx="1" presStyleCnt="3">
        <dgm:presLayoutVars>
          <dgm:bulletEnabled val="1"/>
        </dgm:presLayoutVars>
      </dgm:prSet>
      <dgm:spPr/>
    </dgm:pt>
    <dgm:pt modelId="{A62B6B50-65B8-4F2A-B635-F66C29B23FDE}" type="pres">
      <dgm:prSet presAssocID="{1EFD4391-19F8-4D44-ACEF-863BAE0F2881}" presName="parentText" presStyleLbl="node1" presStyleIdx="2" presStyleCnt="3">
        <dgm:presLayoutVars>
          <dgm:chMax val="0"/>
          <dgm:bulletEnabled val="1"/>
        </dgm:presLayoutVars>
      </dgm:prSet>
      <dgm:spPr/>
    </dgm:pt>
    <dgm:pt modelId="{CB3EEA3F-4AC0-44F4-9F00-17E727265580}" type="pres">
      <dgm:prSet presAssocID="{1EFD4391-19F8-4D44-ACEF-863BAE0F2881}" presName="childText" presStyleLbl="revTx" presStyleIdx="2" presStyleCnt="3">
        <dgm:presLayoutVars>
          <dgm:bulletEnabled val="1"/>
        </dgm:presLayoutVars>
      </dgm:prSet>
      <dgm:spPr/>
    </dgm:pt>
  </dgm:ptLst>
  <dgm:cxnLst>
    <dgm:cxn modelId="{0DC40C07-5D3E-4035-BC56-96AC817DEDEA}" type="presOf" srcId="{ADA7A80D-71C2-4A58-8865-70EC7A281073}" destId="{BBBFEF6C-89B4-48C6-8CCE-5A963A18CBD8}" srcOrd="0" destOrd="0" presId="urn:microsoft.com/office/officeart/2005/8/layout/vList2"/>
    <dgm:cxn modelId="{3139221B-873B-460C-A24C-2E341F5F54E8}" srcId="{B317DA7A-8ABD-4E87-8550-09AF3A93DB07}" destId="{ADA7A80D-71C2-4A58-8865-70EC7A281073}" srcOrd="0" destOrd="0" parTransId="{C52720E9-6E96-466E-B4FA-A308B633F87C}" sibTransId="{BAA12153-855B-45B4-9B52-971A2F109A2C}"/>
    <dgm:cxn modelId="{06B54B2B-4A94-4BB5-A916-612BCB0579D5}" type="presOf" srcId="{965D8DAA-E4BE-477F-BE98-2BFA72CA7F15}" destId="{24639C40-ACF6-45A8-9E48-6EFD14159BA6}" srcOrd="0" destOrd="1" presId="urn:microsoft.com/office/officeart/2005/8/layout/vList2"/>
    <dgm:cxn modelId="{0C9AC72C-87D9-474D-8FAA-13A61526888E}" srcId="{022BFA7E-360B-480F-A891-0156FE052F48}" destId="{DF1EC255-78B2-4E5B-858D-A5926D407883}" srcOrd="3" destOrd="0" parTransId="{071EA3C7-6E3C-4B80-A716-996014036B3F}" sibTransId="{F531A158-91B9-45B2-BB6F-13FA9FA63D6A}"/>
    <dgm:cxn modelId="{45826A5C-D78D-4D5A-8CF3-60DE454D0AFA}" type="presOf" srcId="{1EFD4391-19F8-4D44-ACEF-863BAE0F2881}" destId="{A62B6B50-65B8-4F2A-B635-F66C29B23FDE}" srcOrd="0" destOrd="0" presId="urn:microsoft.com/office/officeart/2005/8/layout/vList2"/>
    <dgm:cxn modelId="{C5FDC75F-C7F6-4DAE-ACC3-63C05F85B872}" srcId="{1EFD4391-19F8-4D44-ACEF-863BAE0F2881}" destId="{2E6364B1-D332-4F55-8AF2-8F75FD8D876C}" srcOrd="0" destOrd="0" parTransId="{1C1AD7B7-E578-4DA5-AE60-5ACF488B20E2}" sibTransId="{B167AF10-76DF-4BC9-B73F-65BE8D5E7ADD}"/>
    <dgm:cxn modelId="{1F448F69-0E43-4900-9D30-C048090A5993}" srcId="{46D9B052-CE06-4926-9117-5FF986FA4308}" destId="{1EFD4391-19F8-4D44-ACEF-863BAE0F2881}" srcOrd="2" destOrd="0" parTransId="{84650FE5-C379-41F1-BEF1-B756BE9BC4A7}" sibTransId="{94DCA753-7F38-4EE3-BCAA-13EBE527E52A}"/>
    <dgm:cxn modelId="{82D07B52-0388-462D-9A3C-1CD0BF2117E4}" srcId="{46D9B052-CE06-4926-9117-5FF986FA4308}" destId="{022BFA7E-360B-480F-A891-0156FE052F48}" srcOrd="1" destOrd="0" parTransId="{5B35A3B5-DB58-4DEE-AFEB-2F93BD3A3042}" sibTransId="{55296C45-7E55-4159-8CE5-DC54F46D4CD3}"/>
    <dgm:cxn modelId="{CED70873-1111-4F19-A5DA-6025F60B969A}" type="presOf" srcId="{B317DA7A-8ABD-4E87-8550-09AF3A93DB07}" destId="{7ADA03AD-3AAC-47D3-9F26-5D80128B0DCF}" srcOrd="0" destOrd="0" presId="urn:microsoft.com/office/officeart/2005/8/layout/vList2"/>
    <dgm:cxn modelId="{9545A075-5842-4B28-AB1A-CAC4CBD47D5F}" type="presOf" srcId="{A2027025-8042-4C79-A661-5BA41F84E8C9}" destId="{24639C40-ACF6-45A8-9E48-6EFD14159BA6}" srcOrd="0" destOrd="2" presId="urn:microsoft.com/office/officeart/2005/8/layout/vList2"/>
    <dgm:cxn modelId="{227C4387-D725-427E-9F6F-0114621234FF}" type="presOf" srcId="{022BFA7E-360B-480F-A891-0156FE052F48}" destId="{1A80159F-8552-4BBC-B91A-6A465E575237}" srcOrd="0" destOrd="0" presId="urn:microsoft.com/office/officeart/2005/8/layout/vList2"/>
    <dgm:cxn modelId="{5695598A-B631-4198-AF76-9F05D1AB8427}" type="presOf" srcId="{46D9B052-CE06-4926-9117-5FF986FA4308}" destId="{87040F93-4E21-4CF9-A4FA-5E189F83461F}" srcOrd="0" destOrd="0" presId="urn:microsoft.com/office/officeart/2005/8/layout/vList2"/>
    <dgm:cxn modelId="{2E7464A2-061D-43B6-8DB1-C94909F736DE}" type="presOf" srcId="{95F5F757-D73D-4D4F-9D88-60D36B926764}" destId="{24639C40-ACF6-45A8-9E48-6EFD14159BA6}" srcOrd="0" destOrd="0" presId="urn:microsoft.com/office/officeart/2005/8/layout/vList2"/>
    <dgm:cxn modelId="{4FDA86BD-83CA-4F9D-8859-89300ECC3DDB}" type="presOf" srcId="{2E6364B1-D332-4F55-8AF2-8F75FD8D876C}" destId="{CB3EEA3F-4AC0-44F4-9F00-17E727265580}" srcOrd="0" destOrd="0" presId="urn:microsoft.com/office/officeart/2005/8/layout/vList2"/>
    <dgm:cxn modelId="{BC0A27D9-3755-41C7-A693-D737E3387062}" srcId="{022BFA7E-360B-480F-A891-0156FE052F48}" destId="{A2027025-8042-4C79-A661-5BA41F84E8C9}" srcOrd="2" destOrd="0" parTransId="{D626C934-CE41-42DB-8564-3528D50A305A}" sibTransId="{2BC6F125-98E3-49F0-B109-EB5706B100BD}"/>
    <dgm:cxn modelId="{7CCF20EB-D35C-4C0B-9D41-C006E7D7E0ED}" type="presOf" srcId="{DF1EC255-78B2-4E5B-858D-A5926D407883}" destId="{24639C40-ACF6-45A8-9E48-6EFD14159BA6}" srcOrd="0" destOrd="3" presId="urn:microsoft.com/office/officeart/2005/8/layout/vList2"/>
    <dgm:cxn modelId="{E8464DEF-A1C6-42D6-AE69-80F3CD8245DD}" srcId="{46D9B052-CE06-4926-9117-5FF986FA4308}" destId="{B317DA7A-8ABD-4E87-8550-09AF3A93DB07}" srcOrd="0" destOrd="0" parTransId="{3B8FEFE2-D31C-4CB6-8FE2-9778952BEF32}" sibTransId="{234C29BD-B187-479B-8AB0-E4BDAE8F9075}"/>
    <dgm:cxn modelId="{965FBCFC-A775-4A48-AD1D-5CD56041B34B}" srcId="{022BFA7E-360B-480F-A891-0156FE052F48}" destId="{965D8DAA-E4BE-477F-BE98-2BFA72CA7F15}" srcOrd="1" destOrd="0" parTransId="{3168635C-AB64-4221-8C79-4B9358746AEE}" sibTransId="{3B17BBD2-1713-41FE-9EEC-9A06DC58BAD5}"/>
    <dgm:cxn modelId="{BCB7F9FE-4ACE-465C-9E2F-329339F735C5}" srcId="{022BFA7E-360B-480F-A891-0156FE052F48}" destId="{95F5F757-D73D-4D4F-9D88-60D36B926764}" srcOrd="0" destOrd="0" parTransId="{1A1E6023-8BDD-4182-B384-DD38B2121F0E}" sibTransId="{C82B3814-1132-4665-A884-52EEFA9FAC08}"/>
    <dgm:cxn modelId="{F5D99387-E5C8-4CCD-9257-1E63C0FC660F}" type="presParOf" srcId="{87040F93-4E21-4CF9-A4FA-5E189F83461F}" destId="{7ADA03AD-3AAC-47D3-9F26-5D80128B0DCF}" srcOrd="0" destOrd="0" presId="urn:microsoft.com/office/officeart/2005/8/layout/vList2"/>
    <dgm:cxn modelId="{DB79E2D4-B7BC-4820-93FD-E0AE93AFBFBA}" type="presParOf" srcId="{87040F93-4E21-4CF9-A4FA-5E189F83461F}" destId="{BBBFEF6C-89B4-48C6-8CCE-5A963A18CBD8}" srcOrd="1" destOrd="0" presId="urn:microsoft.com/office/officeart/2005/8/layout/vList2"/>
    <dgm:cxn modelId="{D3BF2C93-3876-4DAE-BE9C-EAC7EBF03F89}" type="presParOf" srcId="{87040F93-4E21-4CF9-A4FA-5E189F83461F}" destId="{1A80159F-8552-4BBC-B91A-6A465E575237}" srcOrd="2" destOrd="0" presId="urn:microsoft.com/office/officeart/2005/8/layout/vList2"/>
    <dgm:cxn modelId="{3B5F584D-E10A-41C1-A531-2C5623DA3BAC}" type="presParOf" srcId="{87040F93-4E21-4CF9-A4FA-5E189F83461F}" destId="{24639C40-ACF6-45A8-9E48-6EFD14159BA6}" srcOrd="3" destOrd="0" presId="urn:microsoft.com/office/officeart/2005/8/layout/vList2"/>
    <dgm:cxn modelId="{6296DA48-BC8F-421D-92C1-31FA45E1FE04}" type="presParOf" srcId="{87040F93-4E21-4CF9-A4FA-5E189F83461F}" destId="{A62B6B50-65B8-4F2A-B635-F66C29B23FDE}" srcOrd="4" destOrd="0" presId="urn:microsoft.com/office/officeart/2005/8/layout/vList2"/>
    <dgm:cxn modelId="{CE39DC58-EABB-4669-8E0B-C43D25C07694}" type="presParOf" srcId="{87040F93-4E21-4CF9-A4FA-5E189F83461F}" destId="{CB3EEA3F-4AC0-44F4-9F00-17E72726558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5A54B4-3315-4F29-AD4B-720F05188F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B8DDD93-8CFB-4D37-9094-46412F81B8A0}">
      <dgm:prSet/>
      <dgm:spPr/>
      <dgm:t>
        <a:bodyPr/>
        <a:lstStyle/>
        <a:p>
          <a:r>
            <a:rPr lang="en-US"/>
            <a:t>What can we do? </a:t>
          </a:r>
        </a:p>
      </dgm:t>
    </dgm:pt>
    <dgm:pt modelId="{79BCFB67-F7C0-4892-9393-120AC0BD2F56}" type="parTrans" cxnId="{C7516183-BE71-48CE-A96E-6750149947AA}">
      <dgm:prSet/>
      <dgm:spPr/>
      <dgm:t>
        <a:bodyPr/>
        <a:lstStyle/>
        <a:p>
          <a:endParaRPr lang="en-US"/>
        </a:p>
      </dgm:t>
    </dgm:pt>
    <dgm:pt modelId="{1F6122F0-1D19-4FBF-A067-7D9A934FC9F8}" type="sibTrans" cxnId="{C7516183-BE71-48CE-A96E-6750149947AA}">
      <dgm:prSet/>
      <dgm:spPr/>
      <dgm:t>
        <a:bodyPr/>
        <a:lstStyle/>
        <a:p>
          <a:endParaRPr lang="en-US"/>
        </a:p>
      </dgm:t>
    </dgm:pt>
    <dgm:pt modelId="{823D064E-2D14-4CB6-B49C-D0597C70ED16}">
      <dgm:prSet/>
      <dgm:spPr/>
      <dgm:t>
        <a:bodyPr/>
        <a:lstStyle/>
        <a:p>
          <a:r>
            <a:rPr lang="en-US" dirty="0"/>
            <a:t>We can think about another large dataset or model which is already pretrained on a large dataset. </a:t>
          </a:r>
        </a:p>
      </dgm:t>
    </dgm:pt>
    <dgm:pt modelId="{4A601369-1A4C-4A35-91A4-4EC97396229B}" type="parTrans" cxnId="{0C398F6D-850E-4DE7-A0F4-46C8096D7244}">
      <dgm:prSet/>
      <dgm:spPr/>
      <dgm:t>
        <a:bodyPr/>
        <a:lstStyle/>
        <a:p>
          <a:endParaRPr lang="en-US"/>
        </a:p>
      </dgm:t>
    </dgm:pt>
    <dgm:pt modelId="{B24D6928-8FE1-44E7-90CA-33BAE92F0009}" type="sibTrans" cxnId="{0C398F6D-850E-4DE7-A0F4-46C8096D7244}">
      <dgm:prSet/>
      <dgm:spPr/>
      <dgm:t>
        <a:bodyPr/>
        <a:lstStyle/>
        <a:p>
          <a:endParaRPr lang="en-US"/>
        </a:p>
      </dgm:t>
    </dgm:pt>
    <dgm:pt modelId="{B1C6ABB5-93E4-4541-965C-A1509854D1B4}">
      <dgm:prSet/>
      <dgm:spPr/>
      <dgm:t>
        <a:bodyPr/>
        <a:lstStyle/>
        <a:p>
          <a:r>
            <a:rPr lang="en-US" dirty="0"/>
            <a:t>Therefore, we used InceptionV3 model as a pretrained model/base model.</a:t>
          </a:r>
        </a:p>
      </dgm:t>
    </dgm:pt>
    <dgm:pt modelId="{771D7B46-69AC-4BEE-AB64-4743A5AE5992}" type="parTrans" cxnId="{EF29AC4D-4A1F-41FA-B51B-ED98BCF39059}">
      <dgm:prSet/>
      <dgm:spPr/>
      <dgm:t>
        <a:bodyPr/>
        <a:lstStyle/>
        <a:p>
          <a:endParaRPr lang="en-US"/>
        </a:p>
      </dgm:t>
    </dgm:pt>
    <dgm:pt modelId="{C5F781EF-AF59-4C61-97B7-CEDEC8077B42}" type="sibTrans" cxnId="{EF29AC4D-4A1F-41FA-B51B-ED98BCF39059}">
      <dgm:prSet/>
      <dgm:spPr/>
      <dgm:t>
        <a:bodyPr/>
        <a:lstStyle/>
        <a:p>
          <a:endParaRPr lang="en-US"/>
        </a:p>
      </dgm:t>
    </dgm:pt>
    <dgm:pt modelId="{DDB03347-0FB1-4FDC-ABA8-6E34FF767598}">
      <dgm:prSet/>
      <dgm:spPr/>
      <dgm:t>
        <a:bodyPr/>
        <a:lstStyle/>
        <a:p>
          <a:r>
            <a:rPr lang="en-US"/>
            <a:t>InceptionV3 Model: </a:t>
          </a:r>
        </a:p>
      </dgm:t>
    </dgm:pt>
    <dgm:pt modelId="{F95390A9-15FF-46B4-A3D2-BF48F744D8DC}" type="parTrans" cxnId="{7771CDC0-4A84-4E88-9C70-F392EC89E849}">
      <dgm:prSet/>
      <dgm:spPr/>
      <dgm:t>
        <a:bodyPr/>
        <a:lstStyle/>
        <a:p>
          <a:endParaRPr lang="en-US"/>
        </a:p>
      </dgm:t>
    </dgm:pt>
    <dgm:pt modelId="{F0F3998D-8291-4BF9-BA35-A003860E2788}" type="sibTrans" cxnId="{7771CDC0-4A84-4E88-9C70-F392EC89E849}">
      <dgm:prSet/>
      <dgm:spPr/>
      <dgm:t>
        <a:bodyPr/>
        <a:lstStyle/>
        <a:p>
          <a:endParaRPr lang="en-US"/>
        </a:p>
      </dgm:t>
    </dgm:pt>
    <dgm:pt modelId="{08B40BC6-5B91-465C-9C32-E2D775DAB97F}">
      <dgm:prSet/>
      <dgm:spPr/>
      <dgm:t>
        <a:bodyPr/>
        <a:lstStyle/>
        <a:p>
          <a:r>
            <a:rPr lang="en-US"/>
            <a:t>InceptionV3 is a culmination of many ideas developed by multiple researchers over the years.</a:t>
          </a:r>
        </a:p>
      </dgm:t>
    </dgm:pt>
    <dgm:pt modelId="{5D57B310-12EE-46C5-B437-1ABAA28B8ED0}" type="parTrans" cxnId="{7303A553-7A3F-4C84-89E7-5649F2BDE014}">
      <dgm:prSet/>
      <dgm:spPr/>
      <dgm:t>
        <a:bodyPr/>
        <a:lstStyle/>
        <a:p>
          <a:endParaRPr lang="en-US"/>
        </a:p>
      </dgm:t>
    </dgm:pt>
    <dgm:pt modelId="{6BB560D5-10E7-4448-BBF8-35D16273492C}" type="sibTrans" cxnId="{7303A553-7A3F-4C84-89E7-5649F2BDE014}">
      <dgm:prSet/>
      <dgm:spPr/>
      <dgm:t>
        <a:bodyPr/>
        <a:lstStyle/>
        <a:p>
          <a:endParaRPr lang="en-US"/>
        </a:p>
      </dgm:t>
    </dgm:pt>
    <dgm:pt modelId="{6ED36931-01AC-4A7B-ADCB-BB1599898322}">
      <dgm:prSet/>
      <dgm:spPr/>
      <dgm:t>
        <a:bodyPr/>
        <a:lstStyle/>
        <a:p>
          <a:r>
            <a:rPr lang="en-US"/>
            <a:t>The model itself is made up of symmetric and asymmetric building blocks, including convolutions, average pooling, max pooling, dropouts, and fully connected layers. </a:t>
          </a:r>
        </a:p>
      </dgm:t>
    </dgm:pt>
    <dgm:pt modelId="{D0E6C1B6-D486-4154-A00E-E02A11D38258}" type="parTrans" cxnId="{BE5FFABB-8015-4F98-9D1D-AE2DBC808A85}">
      <dgm:prSet/>
      <dgm:spPr/>
      <dgm:t>
        <a:bodyPr/>
        <a:lstStyle/>
        <a:p>
          <a:endParaRPr lang="en-US"/>
        </a:p>
      </dgm:t>
    </dgm:pt>
    <dgm:pt modelId="{9196EAD1-50E9-4A26-B8CA-622E0F3B4B31}" type="sibTrans" cxnId="{BE5FFABB-8015-4F98-9D1D-AE2DBC808A85}">
      <dgm:prSet/>
      <dgm:spPr/>
      <dgm:t>
        <a:bodyPr/>
        <a:lstStyle/>
        <a:p>
          <a:endParaRPr lang="en-US"/>
        </a:p>
      </dgm:t>
    </dgm:pt>
    <dgm:pt modelId="{9E2415A9-8EC2-4437-BBF7-14BC34991284}">
      <dgm:prSet/>
      <dgm:spPr/>
      <dgm:t>
        <a:bodyPr/>
        <a:lstStyle/>
        <a:p>
          <a:r>
            <a:rPr lang="en-US"/>
            <a:t>The model is available in keras.application library with weights pre-trained on ImageNet. </a:t>
          </a:r>
        </a:p>
      </dgm:t>
    </dgm:pt>
    <dgm:pt modelId="{CF46F886-0BAD-480E-9A0D-C8FA16197B7E}" type="parTrans" cxnId="{123E36E0-46A7-490C-8232-EF4907C4FE2D}">
      <dgm:prSet/>
      <dgm:spPr/>
      <dgm:t>
        <a:bodyPr/>
        <a:lstStyle/>
        <a:p>
          <a:endParaRPr lang="en-US"/>
        </a:p>
      </dgm:t>
    </dgm:pt>
    <dgm:pt modelId="{778C73D4-F942-4287-8320-372F33C8A87E}" type="sibTrans" cxnId="{123E36E0-46A7-490C-8232-EF4907C4FE2D}">
      <dgm:prSet/>
      <dgm:spPr/>
      <dgm:t>
        <a:bodyPr/>
        <a:lstStyle/>
        <a:p>
          <a:endParaRPr lang="en-US"/>
        </a:p>
      </dgm:t>
    </dgm:pt>
    <dgm:pt modelId="{9AE8C545-CB7C-45CA-8B32-831EDD56949B}">
      <dgm:prSet/>
      <dgm:spPr/>
      <dgm:t>
        <a:bodyPr/>
        <a:lstStyle/>
        <a:p>
          <a:r>
            <a:rPr lang="en-US"/>
            <a:t>ImageNet Dataset:</a:t>
          </a:r>
        </a:p>
      </dgm:t>
    </dgm:pt>
    <dgm:pt modelId="{2B6F682C-62C6-4E53-9D6B-B6AE72EF61A9}" type="parTrans" cxnId="{06C25307-0FCF-4076-9551-B9FA10006788}">
      <dgm:prSet/>
      <dgm:spPr/>
      <dgm:t>
        <a:bodyPr/>
        <a:lstStyle/>
        <a:p>
          <a:endParaRPr lang="en-US"/>
        </a:p>
      </dgm:t>
    </dgm:pt>
    <dgm:pt modelId="{C2E93DAB-1A7D-44CD-A7B4-BB46B9BC19D8}" type="sibTrans" cxnId="{06C25307-0FCF-4076-9551-B9FA10006788}">
      <dgm:prSet/>
      <dgm:spPr/>
      <dgm:t>
        <a:bodyPr/>
        <a:lstStyle/>
        <a:p>
          <a:endParaRPr lang="en-US"/>
        </a:p>
      </dgm:t>
    </dgm:pt>
    <dgm:pt modelId="{4D48B67E-A7CD-45BF-8313-CC2193DD061B}">
      <dgm:prSet/>
      <dgm:spPr/>
      <dgm:t>
        <a:bodyPr/>
        <a:lstStyle/>
        <a:p>
          <a:r>
            <a:rPr lang="en-US"/>
            <a:t>The ImageNet has over ten million URLs of labeled images. </a:t>
          </a:r>
        </a:p>
      </dgm:t>
    </dgm:pt>
    <dgm:pt modelId="{9EAF708C-360A-4836-A39F-B55C08144BA3}" type="parTrans" cxnId="{B9270961-2A3C-452E-B083-240C8AFC0E59}">
      <dgm:prSet/>
      <dgm:spPr/>
      <dgm:t>
        <a:bodyPr/>
        <a:lstStyle/>
        <a:p>
          <a:endParaRPr lang="en-US"/>
        </a:p>
      </dgm:t>
    </dgm:pt>
    <dgm:pt modelId="{9638ED16-E55A-4B59-9528-158503DB25F3}" type="sibTrans" cxnId="{B9270961-2A3C-452E-B083-240C8AFC0E59}">
      <dgm:prSet/>
      <dgm:spPr/>
      <dgm:t>
        <a:bodyPr/>
        <a:lstStyle/>
        <a:p>
          <a:endParaRPr lang="en-US"/>
        </a:p>
      </dgm:t>
    </dgm:pt>
    <dgm:pt modelId="{68DBB745-69B6-4297-9E66-44101494672F}" type="pres">
      <dgm:prSet presAssocID="{015A54B4-3315-4F29-AD4B-720F05188FF5}" presName="linear" presStyleCnt="0">
        <dgm:presLayoutVars>
          <dgm:animLvl val="lvl"/>
          <dgm:resizeHandles val="exact"/>
        </dgm:presLayoutVars>
      </dgm:prSet>
      <dgm:spPr/>
    </dgm:pt>
    <dgm:pt modelId="{CE091FE8-0D74-44C8-874A-4F954BB80B7F}" type="pres">
      <dgm:prSet presAssocID="{AB8DDD93-8CFB-4D37-9094-46412F81B8A0}" presName="parentText" presStyleLbl="node1" presStyleIdx="0" presStyleCnt="3">
        <dgm:presLayoutVars>
          <dgm:chMax val="0"/>
          <dgm:bulletEnabled val="1"/>
        </dgm:presLayoutVars>
      </dgm:prSet>
      <dgm:spPr/>
    </dgm:pt>
    <dgm:pt modelId="{A0D1BE13-AE28-47CD-908F-32787767E825}" type="pres">
      <dgm:prSet presAssocID="{AB8DDD93-8CFB-4D37-9094-46412F81B8A0}" presName="childText" presStyleLbl="revTx" presStyleIdx="0" presStyleCnt="3">
        <dgm:presLayoutVars>
          <dgm:bulletEnabled val="1"/>
        </dgm:presLayoutVars>
      </dgm:prSet>
      <dgm:spPr/>
    </dgm:pt>
    <dgm:pt modelId="{1204F8F1-6408-403B-B13C-0EC11B2A0B8B}" type="pres">
      <dgm:prSet presAssocID="{DDB03347-0FB1-4FDC-ABA8-6E34FF767598}" presName="parentText" presStyleLbl="node1" presStyleIdx="1" presStyleCnt="3">
        <dgm:presLayoutVars>
          <dgm:chMax val="0"/>
          <dgm:bulletEnabled val="1"/>
        </dgm:presLayoutVars>
      </dgm:prSet>
      <dgm:spPr/>
    </dgm:pt>
    <dgm:pt modelId="{BA3A97CB-30AF-4F91-B8F8-FA6308726A77}" type="pres">
      <dgm:prSet presAssocID="{DDB03347-0FB1-4FDC-ABA8-6E34FF767598}" presName="childText" presStyleLbl="revTx" presStyleIdx="1" presStyleCnt="3">
        <dgm:presLayoutVars>
          <dgm:bulletEnabled val="1"/>
        </dgm:presLayoutVars>
      </dgm:prSet>
      <dgm:spPr/>
    </dgm:pt>
    <dgm:pt modelId="{47C990AB-F12D-4672-996C-76B13EC952F4}" type="pres">
      <dgm:prSet presAssocID="{9AE8C545-CB7C-45CA-8B32-831EDD56949B}" presName="parentText" presStyleLbl="node1" presStyleIdx="2" presStyleCnt="3">
        <dgm:presLayoutVars>
          <dgm:chMax val="0"/>
          <dgm:bulletEnabled val="1"/>
        </dgm:presLayoutVars>
      </dgm:prSet>
      <dgm:spPr/>
    </dgm:pt>
    <dgm:pt modelId="{04539002-A8D0-455E-B194-1EEF63701F6C}" type="pres">
      <dgm:prSet presAssocID="{9AE8C545-CB7C-45CA-8B32-831EDD56949B}" presName="childText" presStyleLbl="revTx" presStyleIdx="2" presStyleCnt="3">
        <dgm:presLayoutVars>
          <dgm:bulletEnabled val="1"/>
        </dgm:presLayoutVars>
      </dgm:prSet>
      <dgm:spPr/>
    </dgm:pt>
  </dgm:ptLst>
  <dgm:cxnLst>
    <dgm:cxn modelId="{06C25307-0FCF-4076-9551-B9FA10006788}" srcId="{015A54B4-3315-4F29-AD4B-720F05188FF5}" destId="{9AE8C545-CB7C-45CA-8B32-831EDD56949B}" srcOrd="2" destOrd="0" parTransId="{2B6F682C-62C6-4E53-9D6B-B6AE72EF61A9}" sibTransId="{C2E93DAB-1A7D-44CD-A7B4-BB46B9BC19D8}"/>
    <dgm:cxn modelId="{A927871D-EA93-4548-83DE-45FCF0C34766}" type="presOf" srcId="{08B40BC6-5B91-465C-9C32-E2D775DAB97F}" destId="{BA3A97CB-30AF-4F91-B8F8-FA6308726A77}" srcOrd="0" destOrd="0" presId="urn:microsoft.com/office/officeart/2005/8/layout/vList2"/>
    <dgm:cxn modelId="{6D2AFB2F-7F8D-4313-B642-41A34E098A99}" type="presOf" srcId="{B1C6ABB5-93E4-4541-965C-A1509854D1B4}" destId="{A0D1BE13-AE28-47CD-908F-32787767E825}" srcOrd="0" destOrd="1" presId="urn:microsoft.com/office/officeart/2005/8/layout/vList2"/>
    <dgm:cxn modelId="{42F54333-8F16-47A4-AB23-2A70D938E0B4}" type="presOf" srcId="{4D48B67E-A7CD-45BF-8313-CC2193DD061B}" destId="{04539002-A8D0-455E-B194-1EEF63701F6C}" srcOrd="0" destOrd="0" presId="urn:microsoft.com/office/officeart/2005/8/layout/vList2"/>
    <dgm:cxn modelId="{62904435-FFB1-4968-90FD-2420D1335998}" type="presOf" srcId="{AB8DDD93-8CFB-4D37-9094-46412F81B8A0}" destId="{CE091FE8-0D74-44C8-874A-4F954BB80B7F}" srcOrd="0" destOrd="0" presId="urn:microsoft.com/office/officeart/2005/8/layout/vList2"/>
    <dgm:cxn modelId="{B9270961-2A3C-452E-B083-240C8AFC0E59}" srcId="{9AE8C545-CB7C-45CA-8B32-831EDD56949B}" destId="{4D48B67E-A7CD-45BF-8313-CC2193DD061B}" srcOrd="0" destOrd="0" parTransId="{9EAF708C-360A-4836-A39F-B55C08144BA3}" sibTransId="{9638ED16-E55A-4B59-9528-158503DB25F3}"/>
    <dgm:cxn modelId="{CAEF8262-285B-4D43-8282-C289E2B20EC5}" type="presOf" srcId="{9E2415A9-8EC2-4437-BBF7-14BC34991284}" destId="{BA3A97CB-30AF-4F91-B8F8-FA6308726A77}" srcOrd="0" destOrd="2" presId="urn:microsoft.com/office/officeart/2005/8/layout/vList2"/>
    <dgm:cxn modelId="{0C398F6D-850E-4DE7-A0F4-46C8096D7244}" srcId="{AB8DDD93-8CFB-4D37-9094-46412F81B8A0}" destId="{823D064E-2D14-4CB6-B49C-D0597C70ED16}" srcOrd="0" destOrd="0" parTransId="{4A601369-1A4C-4A35-91A4-4EC97396229B}" sibTransId="{B24D6928-8FE1-44E7-90CA-33BAE92F0009}"/>
    <dgm:cxn modelId="{EF29AC4D-4A1F-41FA-B51B-ED98BCF39059}" srcId="{AB8DDD93-8CFB-4D37-9094-46412F81B8A0}" destId="{B1C6ABB5-93E4-4541-965C-A1509854D1B4}" srcOrd="1" destOrd="0" parTransId="{771D7B46-69AC-4BEE-AB64-4743A5AE5992}" sibTransId="{C5F781EF-AF59-4C61-97B7-CEDEC8077B42}"/>
    <dgm:cxn modelId="{7303A553-7A3F-4C84-89E7-5649F2BDE014}" srcId="{DDB03347-0FB1-4FDC-ABA8-6E34FF767598}" destId="{08B40BC6-5B91-465C-9C32-E2D775DAB97F}" srcOrd="0" destOrd="0" parTransId="{5D57B310-12EE-46C5-B437-1ABAA28B8ED0}" sibTransId="{6BB560D5-10E7-4448-BBF8-35D16273492C}"/>
    <dgm:cxn modelId="{3B077854-59EB-416E-97CF-684DF7A331A0}" type="presOf" srcId="{6ED36931-01AC-4A7B-ADCB-BB1599898322}" destId="{BA3A97CB-30AF-4F91-B8F8-FA6308726A77}" srcOrd="0" destOrd="1" presId="urn:microsoft.com/office/officeart/2005/8/layout/vList2"/>
    <dgm:cxn modelId="{C7516183-BE71-48CE-A96E-6750149947AA}" srcId="{015A54B4-3315-4F29-AD4B-720F05188FF5}" destId="{AB8DDD93-8CFB-4D37-9094-46412F81B8A0}" srcOrd="0" destOrd="0" parTransId="{79BCFB67-F7C0-4892-9393-120AC0BD2F56}" sibTransId="{1F6122F0-1D19-4FBF-A067-7D9A934FC9F8}"/>
    <dgm:cxn modelId="{9EC470A2-9925-4B16-B053-41F728AF8A2E}" type="presOf" srcId="{DDB03347-0FB1-4FDC-ABA8-6E34FF767598}" destId="{1204F8F1-6408-403B-B13C-0EC11B2A0B8B}" srcOrd="0" destOrd="0" presId="urn:microsoft.com/office/officeart/2005/8/layout/vList2"/>
    <dgm:cxn modelId="{D3CCA6AD-96F4-4492-B4FB-5FD1684BA173}" type="presOf" srcId="{823D064E-2D14-4CB6-B49C-D0597C70ED16}" destId="{A0D1BE13-AE28-47CD-908F-32787767E825}" srcOrd="0" destOrd="0" presId="urn:microsoft.com/office/officeart/2005/8/layout/vList2"/>
    <dgm:cxn modelId="{BE5FFABB-8015-4F98-9D1D-AE2DBC808A85}" srcId="{DDB03347-0FB1-4FDC-ABA8-6E34FF767598}" destId="{6ED36931-01AC-4A7B-ADCB-BB1599898322}" srcOrd="1" destOrd="0" parTransId="{D0E6C1B6-D486-4154-A00E-E02A11D38258}" sibTransId="{9196EAD1-50E9-4A26-B8CA-622E0F3B4B31}"/>
    <dgm:cxn modelId="{7771CDC0-4A84-4E88-9C70-F392EC89E849}" srcId="{015A54B4-3315-4F29-AD4B-720F05188FF5}" destId="{DDB03347-0FB1-4FDC-ABA8-6E34FF767598}" srcOrd="1" destOrd="0" parTransId="{F95390A9-15FF-46B4-A3D2-BF48F744D8DC}" sibTransId="{F0F3998D-8291-4BF9-BA35-A003860E2788}"/>
    <dgm:cxn modelId="{AF004DD4-060E-49A4-88DE-04CFE11E13D5}" type="presOf" srcId="{015A54B4-3315-4F29-AD4B-720F05188FF5}" destId="{68DBB745-69B6-4297-9E66-44101494672F}" srcOrd="0" destOrd="0" presId="urn:microsoft.com/office/officeart/2005/8/layout/vList2"/>
    <dgm:cxn modelId="{123E36E0-46A7-490C-8232-EF4907C4FE2D}" srcId="{DDB03347-0FB1-4FDC-ABA8-6E34FF767598}" destId="{9E2415A9-8EC2-4437-BBF7-14BC34991284}" srcOrd="2" destOrd="0" parTransId="{CF46F886-0BAD-480E-9A0D-C8FA16197B7E}" sibTransId="{778C73D4-F942-4287-8320-372F33C8A87E}"/>
    <dgm:cxn modelId="{85974EFB-4531-4A3B-A5FA-62FCD8F15D8E}" type="presOf" srcId="{9AE8C545-CB7C-45CA-8B32-831EDD56949B}" destId="{47C990AB-F12D-4672-996C-76B13EC952F4}" srcOrd="0" destOrd="0" presId="urn:microsoft.com/office/officeart/2005/8/layout/vList2"/>
    <dgm:cxn modelId="{F839FBE7-DE12-42CE-B2AB-4148E2F6FF95}" type="presParOf" srcId="{68DBB745-69B6-4297-9E66-44101494672F}" destId="{CE091FE8-0D74-44C8-874A-4F954BB80B7F}" srcOrd="0" destOrd="0" presId="urn:microsoft.com/office/officeart/2005/8/layout/vList2"/>
    <dgm:cxn modelId="{D7FDC1BA-F468-49AB-BE95-7E7BB26AA7BA}" type="presParOf" srcId="{68DBB745-69B6-4297-9E66-44101494672F}" destId="{A0D1BE13-AE28-47CD-908F-32787767E825}" srcOrd="1" destOrd="0" presId="urn:microsoft.com/office/officeart/2005/8/layout/vList2"/>
    <dgm:cxn modelId="{0BFBE793-839E-40F8-AE21-EB93E1F6C3C7}" type="presParOf" srcId="{68DBB745-69B6-4297-9E66-44101494672F}" destId="{1204F8F1-6408-403B-B13C-0EC11B2A0B8B}" srcOrd="2" destOrd="0" presId="urn:microsoft.com/office/officeart/2005/8/layout/vList2"/>
    <dgm:cxn modelId="{EC2A17DB-0F62-43C5-9D3A-942C1B222426}" type="presParOf" srcId="{68DBB745-69B6-4297-9E66-44101494672F}" destId="{BA3A97CB-30AF-4F91-B8F8-FA6308726A77}" srcOrd="3" destOrd="0" presId="urn:microsoft.com/office/officeart/2005/8/layout/vList2"/>
    <dgm:cxn modelId="{E1071202-43B0-467A-B731-38DD729EC8B3}" type="presParOf" srcId="{68DBB745-69B6-4297-9E66-44101494672F}" destId="{47C990AB-F12D-4672-996C-76B13EC952F4}" srcOrd="4" destOrd="0" presId="urn:microsoft.com/office/officeart/2005/8/layout/vList2"/>
    <dgm:cxn modelId="{80F360F8-D378-4D35-8161-BB029768FA86}" type="presParOf" srcId="{68DBB745-69B6-4297-9E66-44101494672F}" destId="{04539002-A8D0-455E-B194-1EEF63701F6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6B25D-17E3-4635-B1C4-9B0E31F0CA6A}">
      <dsp:nvSpPr>
        <dsp:cNvPr id="0" name=""/>
        <dsp:cNvSpPr/>
      </dsp:nvSpPr>
      <dsp:spPr>
        <a:xfrm>
          <a:off x="0" y="704"/>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A998634-00E4-4652-A5ED-BA5C4B7B9181}">
      <dsp:nvSpPr>
        <dsp:cNvPr id="0" name=""/>
        <dsp:cNvSpPr/>
      </dsp:nvSpPr>
      <dsp:spPr>
        <a:xfrm>
          <a:off x="0" y="704"/>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Motivation</a:t>
          </a:r>
        </a:p>
      </dsp:txBody>
      <dsp:txXfrm>
        <a:off x="0" y="704"/>
        <a:ext cx="7824247" cy="577142"/>
      </dsp:txXfrm>
    </dsp:sp>
    <dsp:sp modelId="{A33E314F-1CAA-4D83-BB6B-717634AE188E}">
      <dsp:nvSpPr>
        <dsp:cNvPr id="0" name=""/>
        <dsp:cNvSpPr/>
      </dsp:nvSpPr>
      <dsp:spPr>
        <a:xfrm>
          <a:off x="0" y="577847"/>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1A9EA76-1B37-4B0E-AD3B-C5F35F400542}">
      <dsp:nvSpPr>
        <dsp:cNvPr id="0" name=""/>
        <dsp:cNvSpPr/>
      </dsp:nvSpPr>
      <dsp:spPr>
        <a:xfrm>
          <a:off x="0" y="577847"/>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Problem</a:t>
          </a:r>
          <a:r>
            <a:rPr lang="en-US" sz="2600" kern="1200" dirty="0"/>
            <a:t> </a:t>
          </a:r>
          <a:r>
            <a:rPr lang="en-US" sz="2600" kern="1200" dirty="0">
              <a:latin typeface="Times New Roman" panose="02020603050405020304" pitchFamily="18" charset="0"/>
              <a:ea typeface="Tahoma" panose="020B0604030504040204" pitchFamily="34" charset="0"/>
              <a:cs typeface="Times New Roman" panose="02020603050405020304" pitchFamily="18" charset="0"/>
            </a:rPr>
            <a:t>Statement</a:t>
          </a:r>
        </a:p>
      </dsp:txBody>
      <dsp:txXfrm>
        <a:off x="0" y="577847"/>
        <a:ext cx="7824247" cy="577142"/>
      </dsp:txXfrm>
    </dsp:sp>
    <dsp:sp modelId="{7C9A3DB6-A3BD-4D43-BC78-2C2615C09E56}">
      <dsp:nvSpPr>
        <dsp:cNvPr id="0" name=""/>
        <dsp:cNvSpPr/>
      </dsp:nvSpPr>
      <dsp:spPr>
        <a:xfrm>
          <a:off x="0" y="1154990"/>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42BFCBD-BBBB-46A0-A442-F87E17D5A9A2}">
      <dsp:nvSpPr>
        <dsp:cNvPr id="0" name=""/>
        <dsp:cNvSpPr/>
      </dsp:nvSpPr>
      <dsp:spPr>
        <a:xfrm>
          <a:off x="0" y="1154990"/>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Benefits of Medicinal Plants</a:t>
          </a:r>
        </a:p>
      </dsp:txBody>
      <dsp:txXfrm>
        <a:off x="0" y="1154990"/>
        <a:ext cx="7824247" cy="577142"/>
      </dsp:txXfrm>
    </dsp:sp>
    <dsp:sp modelId="{13E41F2E-F5A8-4454-9AF2-47E4C15D6DDE}">
      <dsp:nvSpPr>
        <dsp:cNvPr id="0" name=""/>
        <dsp:cNvSpPr/>
      </dsp:nvSpPr>
      <dsp:spPr>
        <a:xfrm>
          <a:off x="0" y="1732133"/>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59D5D91-144B-495E-8882-2C82C868CDE4}">
      <dsp:nvSpPr>
        <dsp:cNvPr id="0" name=""/>
        <dsp:cNvSpPr/>
      </dsp:nvSpPr>
      <dsp:spPr>
        <a:xfrm>
          <a:off x="0" y="1732133"/>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Literature Review</a:t>
          </a:r>
        </a:p>
      </dsp:txBody>
      <dsp:txXfrm>
        <a:off x="0" y="1732133"/>
        <a:ext cx="7824247" cy="577142"/>
      </dsp:txXfrm>
    </dsp:sp>
    <dsp:sp modelId="{E9F26A0F-2B6A-4C86-AB0A-843A7C41EB75}">
      <dsp:nvSpPr>
        <dsp:cNvPr id="0" name=""/>
        <dsp:cNvSpPr/>
      </dsp:nvSpPr>
      <dsp:spPr>
        <a:xfrm>
          <a:off x="0" y="2309276"/>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D1F0CDD-81D4-4E0F-9256-13D43CBF1F81}">
      <dsp:nvSpPr>
        <dsp:cNvPr id="0" name=""/>
        <dsp:cNvSpPr/>
      </dsp:nvSpPr>
      <dsp:spPr>
        <a:xfrm>
          <a:off x="0" y="2309276"/>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Architecture</a:t>
          </a:r>
        </a:p>
      </dsp:txBody>
      <dsp:txXfrm>
        <a:off x="0" y="2309276"/>
        <a:ext cx="7824247" cy="577142"/>
      </dsp:txXfrm>
    </dsp:sp>
    <dsp:sp modelId="{0C5F77F0-0E34-4061-93A6-DA273366F3AF}">
      <dsp:nvSpPr>
        <dsp:cNvPr id="0" name=""/>
        <dsp:cNvSpPr/>
      </dsp:nvSpPr>
      <dsp:spPr>
        <a:xfrm>
          <a:off x="0" y="2886419"/>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3A97842-7378-48D7-A762-D8607EDD35C5}">
      <dsp:nvSpPr>
        <dsp:cNvPr id="0" name=""/>
        <dsp:cNvSpPr/>
      </dsp:nvSpPr>
      <dsp:spPr>
        <a:xfrm>
          <a:off x="0" y="2886419"/>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Dataset</a:t>
          </a:r>
        </a:p>
      </dsp:txBody>
      <dsp:txXfrm>
        <a:off x="0" y="2886419"/>
        <a:ext cx="7824247" cy="577142"/>
      </dsp:txXfrm>
    </dsp:sp>
    <dsp:sp modelId="{490BDEE9-63D2-4727-8BBF-F6F74DF24CF0}">
      <dsp:nvSpPr>
        <dsp:cNvPr id="0" name=""/>
        <dsp:cNvSpPr/>
      </dsp:nvSpPr>
      <dsp:spPr>
        <a:xfrm>
          <a:off x="0" y="3463562"/>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E61AA98-5220-4092-B51E-465816CF9E7E}">
      <dsp:nvSpPr>
        <dsp:cNvPr id="0" name=""/>
        <dsp:cNvSpPr/>
      </dsp:nvSpPr>
      <dsp:spPr>
        <a:xfrm>
          <a:off x="0" y="3463562"/>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Methodology</a:t>
          </a:r>
        </a:p>
      </dsp:txBody>
      <dsp:txXfrm>
        <a:off x="0" y="3463562"/>
        <a:ext cx="7824247" cy="577142"/>
      </dsp:txXfrm>
    </dsp:sp>
    <dsp:sp modelId="{7E8242B1-AE7A-4193-A30E-D6C8E0C023BD}">
      <dsp:nvSpPr>
        <dsp:cNvPr id="0" name=""/>
        <dsp:cNvSpPr/>
      </dsp:nvSpPr>
      <dsp:spPr>
        <a:xfrm>
          <a:off x="0" y="4040705"/>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3C304C-8956-4EB6-9B0D-598F34DA3952}">
      <dsp:nvSpPr>
        <dsp:cNvPr id="0" name=""/>
        <dsp:cNvSpPr/>
      </dsp:nvSpPr>
      <dsp:spPr>
        <a:xfrm>
          <a:off x="0" y="4040705"/>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Result</a:t>
          </a:r>
        </a:p>
      </dsp:txBody>
      <dsp:txXfrm>
        <a:off x="0" y="4040705"/>
        <a:ext cx="7824247" cy="577142"/>
      </dsp:txXfrm>
    </dsp:sp>
    <dsp:sp modelId="{8AD71BA6-6908-4F53-B070-AC1078240A8E}">
      <dsp:nvSpPr>
        <dsp:cNvPr id="0" name=""/>
        <dsp:cNvSpPr/>
      </dsp:nvSpPr>
      <dsp:spPr>
        <a:xfrm>
          <a:off x="0" y="4617848"/>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8799D73-3A24-4B94-AEE3-388396FD25BE}">
      <dsp:nvSpPr>
        <dsp:cNvPr id="0" name=""/>
        <dsp:cNvSpPr/>
      </dsp:nvSpPr>
      <dsp:spPr>
        <a:xfrm>
          <a:off x="0" y="4617848"/>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Conclusion</a:t>
          </a:r>
        </a:p>
      </dsp:txBody>
      <dsp:txXfrm>
        <a:off x="0" y="4617848"/>
        <a:ext cx="7824247" cy="577142"/>
      </dsp:txXfrm>
    </dsp:sp>
    <dsp:sp modelId="{DCEAAB48-7FB6-4E06-A560-DDFB8CC8372E}">
      <dsp:nvSpPr>
        <dsp:cNvPr id="0" name=""/>
        <dsp:cNvSpPr/>
      </dsp:nvSpPr>
      <dsp:spPr>
        <a:xfrm>
          <a:off x="0" y="5194991"/>
          <a:ext cx="7824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6626169-5A71-4915-9E2E-9FE94F1EC012}">
      <dsp:nvSpPr>
        <dsp:cNvPr id="0" name=""/>
        <dsp:cNvSpPr/>
      </dsp:nvSpPr>
      <dsp:spPr>
        <a:xfrm>
          <a:off x="0" y="5194991"/>
          <a:ext cx="7824247" cy="577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ea typeface="Tahoma" panose="020B0604030504040204" pitchFamily="34" charset="0"/>
              <a:cs typeface="Times New Roman" panose="02020603050405020304" pitchFamily="18" charset="0"/>
            </a:rPr>
            <a:t>References</a:t>
          </a:r>
        </a:p>
      </dsp:txBody>
      <dsp:txXfrm>
        <a:off x="0" y="5194991"/>
        <a:ext cx="7824247" cy="577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09B0D-CC91-4A7D-B94E-4DD078E2F5DC}">
      <dsp:nvSpPr>
        <dsp:cNvPr id="0" name=""/>
        <dsp:cNvSpPr/>
      </dsp:nvSpPr>
      <dsp:spPr>
        <a:xfrm>
          <a:off x="51" y="97122"/>
          <a:ext cx="4968846" cy="14833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Summary of constructed model : </a:t>
          </a:r>
        </a:p>
      </dsp:txBody>
      <dsp:txXfrm>
        <a:off x="51" y="97122"/>
        <a:ext cx="4968846" cy="1483326"/>
      </dsp:txXfrm>
    </dsp:sp>
    <dsp:sp modelId="{E9D5DAF7-E339-4825-8470-4BA54DC0ACBD}">
      <dsp:nvSpPr>
        <dsp:cNvPr id="0" name=""/>
        <dsp:cNvSpPr/>
      </dsp:nvSpPr>
      <dsp:spPr>
        <a:xfrm>
          <a:off x="51" y="1580448"/>
          <a:ext cx="4968846" cy="3601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a:t>Total Number of Layers: 314. </a:t>
          </a:r>
        </a:p>
        <a:p>
          <a:pPr marL="285750" lvl="1" indent="-285750" algn="l" defTabSz="1822450">
            <a:lnSpc>
              <a:spcPct val="90000"/>
            </a:lnSpc>
            <a:spcBef>
              <a:spcPct val="0"/>
            </a:spcBef>
            <a:spcAft>
              <a:spcPct val="15000"/>
            </a:spcAft>
            <a:buChar char="•"/>
          </a:pPr>
          <a:r>
            <a:rPr lang="en-US" sz="4100" kern="1200" dirty="0"/>
            <a:t>Non-trainable Layers: 249</a:t>
          </a:r>
        </a:p>
        <a:p>
          <a:pPr marL="285750" lvl="1" indent="-285750" algn="l" defTabSz="1822450">
            <a:lnSpc>
              <a:spcPct val="90000"/>
            </a:lnSpc>
            <a:spcBef>
              <a:spcPct val="0"/>
            </a:spcBef>
            <a:spcAft>
              <a:spcPct val="15000"/>
            </a:spcAft>
            <a:buChar char="•"/>
          </a:pPr>
          <a:r>
            <a:rPr lang="en-US" sz="4100" kern="1200"/>
            <a:t>Trainable Layers: 65</a:t>
          </a:r>
        </a:p>
      </dsp:txBody>
      <dsp:txXfrm>
        <a:off x="51" y="1580448"/>
        <a:ext cx="4968846" cy="3601440"/>
      </dsp:txXfrm>
    </dsp:sp>
    <dsp:sp modelId="{BC844AF3-54BD-4615-8E54-A20BF983663C}">
      <dsp:nvSpPr>
        <dsp:cNvPr id="0" name=""/>
        <dsp:cNvSpPr/>
      </dsp:nvSpPr>
      <dsp:spPr>
        <a:xfrm>
          <a:off x="5664536" y="97122"/>
          <a:ext cx="4968846" cy="14833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A portion of generated summary: </a:t>
          </a:r>
        </a:p>
      </dsp:txBody>
      <dsp:txXfrm>
        <a:off x="5664536" y="97122"/>
        <a:ext cx="4968846" cy="1483326"/>
      </dsp:txXfrm>
    </dsp:sp>
    <dsp:sp modelId="{7E2F9E78-C502-4C19-8DDA-37E96110879E}">
      <dsp:nvSpPr>
        <dsp:cNvPr id="0" name=""/>
        <dsp:cNvSpPr/>
      </dsp:nvSpPr>
      <dsp:spPr>
        <a:xfrm>
          <a:off x="5664536" y="1580448"/>
          <a:ext cx="4968846" cy="36014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E9EB5-970B-4EA3-8E49-A23FB89C6D22}">
      <dsp:nvSpPr>
        <dsp:cNvPr id="0" name=""/>
        <dsp:cNvSpPr/>
      </dsp:nvSpPr>
      <dsp:spPr>
        <a:xfrm>
          <a:off x="3322" y="102876"/>
          <a:ext cx="3239874" cy="10511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Optimization Algorithm </a:t>
          </a:r>
        </a:p>
      </dsp:txBody>
      <dsp:txXfrm>
        <a:off x="3322" y="102876"/>
        <a:ext cx="3239874" cy="1051176"/>
      </dsp:txXfrm>
    </dsp:sp>
    <dsp:sp modelId="{06FA1BD9-E2FC-43F6-A065-B93CDD10F2E5}">
      <dsp:nvSpPr>
        <dsp:cNvPr id="0" name=""/>
        <dsp:cNvSpPr/>
      </dsp:nvSpPr>
      <dsp:spPr>
        <a:xfrm>
          <a:off x="3322" y="1154052"/>
          <a:ext cx="3239874" cy="1776186"/>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err="1"/>
            <a:t>RMSprop</a:t>
          </a:r>
          <a:endParaRPr lang="en-US" sz="2900" kern="1200" dirty="0"/>
        </a:p>
        <a:p>
          <a:pPr marL="285750" lvl="1" indent="-285750" algn="l" defTabSz="1289050">
            <a:lnSpc>
              <a:spcPct val="90000"/>
            </a:lnSpc>
            <a:spcBef>
              <a:spcPct val="0"/>
            </a:spcBef>
            <a:spcAft>
              <a:spcPct val="15000"/>
            </a:spcAft>
            <a:buChar char="•"/>
          </a:pPr>
          <a:r>
            <a:rPr lang="en-US" sz="2900" kern="1200" dirty="0"/>
            <a:t>Learning Rate: 0.0001</a:t>
          </a:r>
        </a:p>
      </dsp:txBody>
      <dsp:txXfrm>
        <a:off x="3322" y="1154052"/>
        <a:ext cx="3239874" cy="1776186"/>
      </dsp:txXfrm>
    </dsp:sp>
    <dsp:sp modelId="{F36644E0-4830-458B-8CD5-AC8EE35B5F3C}">
      <dsp:nvSpPr>
        <dsp:cNvPr id="0" name=""/>
        <dsp:cNvSpPr/>
      </dsp:nvSpPr>
      <dsp:spPr>
        <a:xfrm>
          <a:off x="3696780" y="102876"/>
          <a:ext cx="3239874" cy="10511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Loss Function </a:t>
          </a:r>
        </a:p>
      </dsp:txBody>
      <dsp:txXfrm>
        <a:off x="3696780" y="102876"/>
        <a:ext cx="3239874" cy="1051176"/>
      </dsp:txXfrm>
    </dsp:sp>
    <dsp:sp modelId="{DA7D2EE6-85B5-4024-956C-69B63AF3AEA3}">
      <dsp:nvSpPr>
        <dsp:cNvPr id="0" name=""/>
        <dsp:cNvSpPr/>
      </dsp:nvSpPr>
      <dsp:spPr>
        <a:xfrm>
          <a:off x="3696780" y="1154052"/>
          <a:ext cx="3239874" cy="1776186"/>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Categorical Cross-Entropy</a:t>
          </a:r>
        </a:p>
      </dsp:txBody>
      <dsp:txXfrm>
        <a:off x="3696780" y="1154052"/>
        <a:ext cx="3239874" cy="1776186"/>
      </dsp:txXfrm>
    </dsp:sp>
    <dsp:sp modelId="{400ED028-9F0A-4A34-90EF-3D3B86DD8E50}">
      <dsp:nvSpPr>
        <dsp:cNvPr id="0" name=""/>
        <dsp:cNvSpPr/>
      </dsp:nvSpPr>
      <dsp:spPr>
        <a:xfrm>
          <a:off x="7390237" y="102876"/>
          <a:ext cx="3239874" cy="105117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Performance Evaluation Metrics</a:t>
          </a:r>
        </a:p>
      </dsp:txBody>
      <dsp:txXfrm>
        <a:off x="7390237" y="102876"/>
        <a:ext cx="3239874" cy="1051176"/>
      </dsp:txXfrm>
    </dsp:sp>
    <dsp:sp modelId="{952A2BD2-DD09-496A-ACC8-EC2A4C594AB5}">
      <dsp:nvSpPr>
        <dsp:cNvPr id="0" name=""/>
        <dsp:cNvSpPr/>
      </dsp:nvSpPr>
      <dsp:spPr>
        <a:xfrm>
          <a:off x="7390237" y="1154052"/>
          <a:ext cx="3239874" cy="1776186"/>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Precision </a:t>
          </a:r>
        </a:p>
        <a:p>
          <a:pPr marL="285750" lvl="1" indent="-285750" algn="l" defTabSz="1289050">
            <a:lnSpc>
              <a:spcPct val="90000"/>
            </a:lnSpc>
            <a:spcBef>
              <a:spcPct val="0"/>
            </a:spcBef>
            <a:spcAft>
              <a:spcPct val="15000"/>
            </a:spcAft>
            <a:buChar char="•"/>
          </a:pPr>
          <a:r>
            <a:rPr lang="en-US" sz="2900" kern="1200" dirty="0"/>
            <a:t>Recall  </a:t>
          </a:r>
        </a:p>
        <a:p>
          <a:pPr marL="285750" lvl="1" indent="-285750" algn="l" defTabSz="1289050">
            <a:lnSpc>
              <a:spcPct val="90000"/>
            </a:lnSpc>
            <a:spcBef>
              <a:spcPct val="0"/>
            </a:spcBef>
            <a:spcAft>
              <a:spcPct val="15000"/>
            </a:spcAft>
            <a:buChar char="•"/>
          </a:pPr>
          <a:r>
            <a:rPr lang="en-US" sz="2900" kern="1200"/>
            <a:t>Accuracy </a:t>
          </a:r>
        </a:p>
      </dsp:txBody>
      <dsp:txXfrm>
        <a:off x="7390237" y="1154052"/>
        <a:ext cx="3239874" cy="17761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C4D20-EFB2-4E20-B198-38E881DCB050}">
      <dsp:nvSpPr>
        <dsp:cNvPr id="0" name=""/>
        <dsp:cNvSpPr/>
      </dsp:nvSpPr>
      <dsp:spPr>
        <a:xfrm>
          <a:off x="0" y="3032470"/>
          <a:ext cx="10633435"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CB1DF77-06EF-4967-9AAA-BA8B9E17B1B7}">
      <dsp:nvSpPr>
        <dsp:cNvPr id="0" name=""/>
        <dsp:cNvSpPr/>
      </dsp:nvSpPr>
      <dsp:spPr>
        <a:xfrm>
          <a:off x="0" y="2265382"/>
          <a:ext cx="10633435"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E04D068-2FB2-45C7-8D92-F3C44C15EEAE}">
      <dsp:nvSpPr>
        <dsp:cNvPr id="0" name=""/>
        <dsp:cNvSpPr/>
      </dsp:nvSpPr>
      <dsp:spPr>
        <a:xfrm>
          <a:off x="0" y="1498293"/>
          <a:ext cx="10633435"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DDCD3E-26F9-4A40-A903-DCBEBA944E2D}">
      <dsp:nvSpPr>
        <dsp:cNvPr id="0" name=""/>
        <dsp:cNvSpPr/>
      </dsp:nvSpPr>
      <dsp:spPr>
        <a:xfrm>
          <a:off x="0" y="731205"/>
          <a:ext cx="10633435"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BA35F80-989A-4B1A-A6AF-29A84930876B}">
      <dsp:nvSpPr>
        <dsp:cNvPr id="0" name=""/>
        <dsp:cNvSpPr/>
      </dsp:nvSpPr>
      <dsp:spPr>
        <a:xfrm>
          <a:off x="2764693" y="645"/>
          <a:ext cx="7868741" cy="7305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2865" tIns="62865" rIns="62865" bIns="62865" numCol="1" spcCol="1270" anchor="b" anchorCtr="0">
          <a:noAutofit/>
        </a:bodyPr>
        <a:lstStyle/>
        <a:p>
          <a:pPr marL="0" lvl="0" indent="0" algn="l" defTabSz="1466850">
            <a:lnSpc>
              <a:spcPct val="90000"/>
            </a:lnSpc>
            <a:spcBef>
              <a:spcPct val="0"/>
            </a:spcBef>
            <a:spcAft>
              <a:spcPct val="35000"/>
            </a:spcAft>
            <a:buNone/>
          </a:pPr>
          <a:r>
            <a:rPr lang="en-US" sz="3300" kern="1200" dirty="0"/>
            <a:t>Dataset: Train Dataset</a:t>
          </a:r>
        </a:p>
      </dsp:txBody>
      <dsp:txXfrm>
        <a:off x="2764693" y="645"/>
        <a:ext cx="7868741" cy="730560"/>
      </dsp:txXfrm>
    </dsp:sp>
    <dsp:sp modelId="{B7DD237F-A013-48EA-8899-8B9FD2108BC8}">
      <dsp:nvSpPr>
        <dsp:cNvPr id="0" name=""/>
        <dsp:cNvSpPr/>
      </dsp:nvSpPr>
      <dsp:spPr>
        <a:xfrm>
          <a:off x="0" y="645"/>
          <a:ext cx="2764693" cy="730560"/>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en-US" sz="3300" kern="1200" dirty="0"/>
            <a:t>Train:</a:t>
          </a:r>
        </a:p>
      </dsp:txBody>
      <dsp:txXfrm>
        <a:off x="35669" y="36314"/>
        <a:ext cx="2693355" cy="694891"/>
      </dsp:txXfrm>
    </dsp:sp>
    <dsp:sp modelId="{38569676-4CFD-4D42-B402-42623EBAA08F}">
      <dsp:nvSpPr>
        <dsp:cNvPr id="0" name=""/>
        <dsp:cNvSpPr/>
      </dsp:nvSpPr>
      <dsp:spPr>
        <a:xfrm>
          <a:off x="2764693" y="767733"/>
          <a:ext cx="7868741" cy="7305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2865" tIns="62865" rIns="62865" bIns="62865" numCol="1" spcCol="1270" anchor="b" anchorCtr="0">
          <a:noAutofit/>
        </a:bodyPr>
        <a:lstStyle/>
        <a:p>
          <a:pPr marL="0" lvl="0" indent="0" algn="l" defTabSz="1466850">
            <a:lnSpc>
              <a:spcPct val="90000"/>
            </a:lnSpc>
            <a:spcBef>
              <a:spcPct val="0"/>
            </a:spcBef>
            <a:spcAft>
              <a:spcPct val="35000"/>
            </a:spcAft>
            <a:buNone/>
          </a:pPr>
          <a:r>
            <a:rPr lang="en-US" sz="3300" kern="1200" dirty="0"/>
            <a:t>Dataset: Validation Dataset</a:t>
          </a:r>
        </a:p>
      </dsp:txBody>
      <dsp:txXfrm>
        <a:off x="2764693" y="767733"/>
        <a:ext cx="7868741" cy="730560"/>
      </dsp:txXfrm>
    </dsp:sp>
    <dsp:sp modelId="{F713FB24-68E0-4726-8947-49EF0DF0608C}">
      <dsp:nvSpPr>
        <dsp:cNvPr id="0" name=""/>
        <dsp:cNvSpPr/>
      </dsp:nvSpPr>
      <dsp:spPr>
        <a:xfrm>
          <a:off x="0" y="767733"/>
          <a:ext cx="2764693" cy="730560"/>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en-US" sz="3300" kern="1200" dirty="0"/>
            <a:t>Validation:  </a:t>
          </a:r>
        </a:p>
      </dsp:txBody>
      <dsp:txXfrm>
        <a:off x="35669" y="803402"/>
        <a:ext cx="2693355" cy="694891"/>
      </dsp:txXfrm>
    </dsp:sp>
    <dsp:sp modelId="{050068C7-D542-4026-AE00-5A734A5E18B2}">
      <dsp:nvSpPr>
        <dsp:cNvPr id="0" name=""/>
        <dsp:cNvSpPr/>
      </dsp:nvSpPr>
      <dsp:spPr>
        <a:xfrm>
          <a:off x="2764693" y="1534822"/>
          <a:ext cx="7868741" cy="7305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2865" tIns="62865" rIns="62865" bIns="62865" numCol="1" spcCol="1270" anchor="b" anchorCtr="0">
          <a:noAutofit/>
        </a:bodyPr>
        <a:lstStyle/>
        <a:p>
          <a:pPr marL="0" lvl="0" indent="0" algn="l" defTabSz="1466850">
            <a:lnSpc>
              <a:spcPct val="90000"/>
            </a:lnSpc>
            <a:spcBef>
              <a:spcPct val="0"/>
            </a:spcBef>
            <a:spcAft>
              <a:spcPct val="35000"/>
            </a:spcAft>
            <a:buNone/>
          </a:pPr>
          <a:r>
            <a:rPr lang="en-US" sz="3300" kern="1200" dirty="0"/>
            <a:t>Maximum No of Epochs: 15</a:t>
          </a:r>
        </a:p>
      </dsp:txBody>
      <dsp:txXfrm>
        <a:off x="2764693" y="1534822"/>
        <a:ext cx="7868741" cy="730560"/>
      </dsp:txXfrm>
    </dsp:sp>
    <dsp:sp modelId="{5FF5B272-FB02-46F8-98BA-2F7AB46E36D0}">
      <dsp:nvSpPr>
        <dsp:cNvPr id="0" name=""/>
        <dsp:cNvSpPr/>
      </dsp:nvSpPr>
      <dsp:spPr>
        <a:xfrm>
          <a:off x="0" y="1534822"/>
          <a:ext cx="2764693" cy="730560"/>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en-US" sz="3300" kern="1200" dirty="0"/>
            <a:t>Epochs: </a:t>
          </a:r>
        </a:p>
      </dsp:txBody>
      <dsp:txXfrm>
        <a:off x="35669" y="1570491"/>
        <a:ext cx="2693355" cy="694891"/>
      </dsp:txXfrm>
    </dsp:sp>
    <dsp:sp modelId="{FFBE6153-5464-4833-8283-AE4CA3F03434}">
      <dsp:nvSpPr>
        <dsp:cNvPr id="0" name=""/>
        <dsp:cNvSpPr/>
      </dsp:nvSpPr>
      <dsp:spPr>
        <a:xfrm>
          <a:off x="2764693" y="2301910"/>
          <a:ext cx="7868741" cy="7305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2865" tIns="62865" rIns="62865" bIns="62865" numCol="1" spcCol="1270" anchor="b" anchorCtr="0">
          <a:noAutofit/>
        </a:bodyPr>
        <a:lstStyle/>
        <a:p>
          <a:pPr marL="0" lvl="0" indent="0" algn="l" defTabSz="1466850">
            <a:lnSpc>
              <a:spcPct val="90000"/>
            </a:lnSpc>
            <a:spcBef>
              <a:spcPct val="0"/>
            </a:spcBef>
            <a:spcAft>
              <a:spcPct val="35000"/>
            </a:spcAft>
            <a:buNone/>
          </a:pPr>
          <a:r>
            <a:rPr lang="en-US" sz="3300" kern="1200"/>
            <a:t>Early Stopping  </a:t>
          </a:r>
        </a:p>
      </dsp:txBody>
      <dsp:txXfrm>
        <a:off x="2764693" y="2301910"/>
        <a:ext cx="7868741" cy="730560"/>
      </dsp:txXfrm>
    </dsp:sp>
    <dsp:sp modelId="{89A6E2E2-63CE-4BE7-930B-ABDCCFD4B232}">
      <dsp:nvSpPr>
        <dsp:cNvPr id="0" name=""/>
        <dsp:cNvSpPr/>
      </dsp:nvSpPr>
      <dsp:spPr>
        <a:xfrm>
          <a:off x="0" y="2301910"/>
          <a:ext cx="2764693" cy="730560"/>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en-US" sz="3300" kern="1200" dirty="0"/>
            <a:t>Regularization:</a:t>
          </a:r>
        </a:p>
      </dsp:txBody>
      <dsp:txXfrm>
        <a:off x="35669" y="2337579"/>
        <a:ext cx="2693355" cy="6948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74C8B-B576-4AFD-A58B-4723F76B5268}">
      <dsp:nvSpPr>
        <dsp:cNvPr id="0" name=""/>
        <dsp:cNvSpPr/>
      </dsp:nvSpPr>
      <dsp:spPr>
        <a:xfrm>
          <a:off x="2851136" y="0"/>
          <a:ext cx="4185501" cy="418550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D61EB2-1D62-46DE-BDCE-1C5033003C53}">
      <dsp:nvSpPr>
        <dsp:cNvPr id="0" name=""/>
        <dsp:cNvSpPr/>
      </dsp:nvSpPr>
      <dsp:spPr>
        <a:xfrm>
          <a:off x="4943887" y="418958"/>
          <a:ext cx="2720575" cy="7439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Accuracy: 95%</a:t>
          </a:r>
        </a:p>
      </dsp:txBody>
      <dsp:txXfrm>
        <a:off x="4980202" y="455273"/>
        <a:ext cx="2647945" cy="671277"/>
      </dsp:txXfrm>
    </dsp:sp>
    <dsp:sp modelId="{041A3BDC-7587-40E0-BCD9-48C4A3FA4DFC}">
      <dsp:nvSpPr>
        <dsp:cNvPr id="0" name=""/>
        <dsp:cNvSpPr/>
      </dsp:nvSpPr>
      <dsp:spPr>
        <a:xfrm>
          <a:off x="4943887" y="1255854"/>
          <a:ext cx="2720575" cy="7439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Precision: 0.91 </a:t>
          </a:r>
        </a:p>
      </dsp:txBody>
      <dsp:txXfrm>
        <a:off x="4980202" y="1292169"/>
        <a:ext cx="2647945" cy="671277"/>
      </dsp:txXfrm>
    </dsp:sp>
    <dsp:sp modelId="{E7E7DBA6-FEEA-4756-92F5-E96932DA123F}">
      <dsp:nvSpPr>
        <dsp:cNvPr id="0" name=""/>
        <dsp:cNvSpPr/>
      </dsp:nvSpPr>
      <dsp:spPr>
        <a:xfrm>
          <a:off x="4943887" y="2092750"/>
          <a:ext cx="2720575" cy="7439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Recall:  0.85</a:t>
          </a:r>
        </a:p>
      </dsp:txBody>
      <dsp:txXfrm>
        <a:off x="4980202" y="2129065"/>
        <a:ext cx="2647945" cy="671277"/>
      </dsp:txXfrm>
    </dsp:sp>
    <dsp:sp modelId="{70B1D5FF-2C2F-4C59-B586-1BE07BB0F5AD}">
      <dsp:nvSpPr>
        <dsp:cNvPr id="0" name=""/>
        <dsp:cNvSpPr/>
      </dsp:nvSpPr>
      <dsp:spPr>
        <a:xfrm>
          <a:off x="4943887" y="2929646"/>
          <a:ext cx="2720575" cy="74390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Dataset: Test Dataset</a:t>
          </a:r>
        </a:p>
      </dsp:txBody>
      <dsp:txXfrm>
        <a:off x="4980202" y="2965961"/>
        <a:ext cx="2647945" cy="671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F571B-7283-49C5-A55C-92D4CE19A0C6}">
      <dsp:nvSpPr>
        <dsp:cNvPr id="0" name=""/>
        <dsp:cNvSpPr/>
      </dsp:nvSpPr>
      <dsp:spPr>
        <a:xfrm>
          <a:off x="8036" y="1108173"/>
          <a:ext cx="2402085" cy="14412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Preprocessing</a:t>
          </a:r>
        </a:p>
      </dsp:txBody>
      <dsp:txXfrm>
        <a:off x="50249" y="1150386"/>
        <a:ext cx="2317659" cy="1356825"/>
      </dsp:txXfrm>
    </dsp:sp>
    <dsp:sp modelId="{1101A748-D28B-4A59-9423-17802D42BD59}">
      <dsp:nvSpPr>
        <dsp:cNvPr id="0" name=""/>
        <dsp:cNvSpPr/>
      </dsp:nvSpPr>
      <dsp:spPr>
        <a:xfrm>
          <a:off x="2650331" y="1530940"/>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650331" y="1650083"/>
        <a:ext cx="356469" cy="357431"/>
      </dsp:txXfrm>
    </dsp:sp>
    <dsp:sp modelId="{F26E51C0-DE4C-4370-A820-7AECA3FB6871}">
      <dsp:nvSpPr>
        <dsp:cNvPr id="0" name=""/>
        <dsp:cNvSpPr/>
      </dsp:nvSpPr>
      <dsp:spPr>
        <a:xfrm>
          <a:off x="3370957" y="1108173"/>
          <a:ext cx="2402085" cy="14412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Model Implementation </a:t>
          </a:r>
        </a:p>
      </dsp:txBody>
      <dsp:txXfrm>
        <a:off x="3413170" y="1150386"/>
        <a:ext cx="2317659" cy="1356825"/>
      </dsp:txXfrm>
    </dsp:sp>
    <dsp:sp modelId="{31EB0C96-697B-420C-99B5-064FD916AA00}">
      <dsp:nvSpPr>
        <dsp:cNvPr id="0" name=""/>
        <dsp:cNvSpPr/>
      </dsp:nvSpPr>
      <dsp:spPr>
        <a:xfrm>
          <a:off x="6013251" y="1530940"/>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013251" y="1650083"/>
        <a:ext cx="356469" cy="357431"/>
      </dsp:txXfrm>
    </dsp:sp>
    <dsp:sp modelId="{9210AFCD-E2CF-47A0-877E-D21FFC0EF6F2}">
      <dsp:nvSpPr>
        <dsp:cNvPr id="0" name=""/>
        <dsp:cNvSpPr/>
      </dsp:nvSpPr>
      <dsp:spPr>
        <a:xfrm>
          <a:off x="6733877" y="1108173"/>
          <a:ext cx="2402085" cy="14412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Performance Evaluation </a:t>
          </a:r>
        </a:p>
      </dsp:txBody>
      <dsp:txXfrm>
        <a:off x="6776090" y="1150386"/>
        <a:ext cx="2317659" cy="1356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B2F7B-0CB8-42C6-BB32-747FAF797361}">
      <dsp:nvSpPr>
        <dsp:cNvPr id="0" name=""/>
        <dsp:cNvSpPr/>
      </dsp:nvSpPr>
      <dsp:spPr>
        <a:xfrm>
          <a:off x="2286000" y="914399"/>
          <a:ext cx="2743199" cy="27431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77A63-AE19-4316-80C0-A257F1C02F65}">
      <dsp:nvSpPr>
        <dsp:cNvPr id="0" name=""/>
        <dsp:cNvSpPr/>
      </dsp:nvSpPr>
      <dsp:spPr>
        <a:xfrm>
          <a:off x="2834640" y="1463039"/>
          <a:ext cx="1645919" cy="16459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F9A87F-7AE6-4955-9375-267CB75C19CA}">
      <dsp:nvSpPr>
        <dsp:cNvPr id="0" name=""/>
        <dsp:cNvSpPr/>
      </dsp:nvSpPr>
      <dsp:spPr>
        <a:xfrm>
          <a:off x="3383280" y="2011679"/>
          <a:ext cx="548639" cy="548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39E48-C1C5-48F0-9531-18EA85D371AC}">
      <dsp:nvSpPr>
        <dsp:cNvPr id="0" name=""/>
        <dsp:cNvSpPr/>
      </dsp:nvSpPr>
      <dsp:spPr>
        <a:xfrm>
          <a:off x="5486399" y="0"/>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t>Data Distribution</a:t>
          </a:r>
        </a:p>
      </dsp:txBody>
      <dsp:txXfrm>
        <a:off x="5486399" y="0"/>
        <a:ext cx="1371599" cy="800099"/>
      </dsp:txXfrm>
    </dsp:sp>
    <dsp:sp modelId="{293A3705-102D-4117-B2D7-34166039276A}">
      <dsp:nvSpPr>
        <dsp:cNvPr id="0" name=""/>
        <dsp:cNvSpPr/>
      </dsp:nvSpPr>
      <dsp:spPr>
        <a:xfrm>
          <a:off x="5143499" y="4000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419ECF-2867-4C83-BA75-62CDC818BFA8}">
      <dsp:nvSpPr>
        <dsp:cNvPr id="0" name=""/>
        <dsp:cNvSpPr/>
      </dsp:nvSpPr>
      <dsp:spPr>
        <a:xfrm rot="5400000">
          <a:off x="3457118" y="600989"/>
          <a:ext cx="1885492" cy="148452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A74C78-9216-4B05-A2B7-4826D8B325F3}">
      <dsp:nvSpPr>
        <dsp:cNvPr id="0" name=""/>
        <dsp:cNvSpPr/>
      </dsp:nvSpPr>
      <dsp:spPr>
        <a:xfrm>
          <a:off x="5486399" y="800099"/>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t>Data Augmentation</a:t>
          </a:r>
        </a:p>
      </dsp:txBody>
      <dsp:txXfrm>
        <a:off x="5486399" y="800099"/>
        <a:ext cx="1371599" cy="800099"/>
      </dsp:txXfrm>
    </dsp:sp>
    <dsp:sp modelId="{6B2EC2FC-C24E-4A71-8AC5-43363B4C62E0}">
      <dsp:nvSpPr>
        <dsp:cNvPr id="0" name=""/>
        <dsp:cNvSpPr/>
      </dsp:nvSpPr>
      <dsp:spPr>
        <a:xfrm>
          <a:off x="5143499" y="12001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FC84FB-7F05-4FB8-8666-F751117AABCC}">
      <dsp:nvSpPr>
        <dsp:cNvPr id="0" name=""/>
        <dsp:cNvSpPr/>
      </dsp:nvSpPr>
      <dsp:spPr>
        <a:xfrm rot="5400000">
          <a:off x="3861831" y="1388607"/>
          <a:ext cx="1469257" cy="1091336"/>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5F0FB-71A4-4028-80BE-3B708E319C91}">
      <dsp:nvSpPr>
        <dsp:cNvPr id="0" name=""/>
        <dsp:cNvSpPr/>
      </dsp:nvSpPr>
      <dsp:spPr>
        <a:xfrm>
          <a:off x="5486399" y="1600199"/>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t>Data Rescaling and Resizing </a:t>
          </a:r>
        </a:p>
      </dsp:txBody>
      <dsp:txXfrm>
        <a:off x="5486399" y="1600199"/>
        <a:ext cx="1371599" cy="800099"/>
      </dsp:txXfrm>
    </dsp:sp>
    <dsp:sp modelId="{C2794F22-3288-47D7-983F-7668B13A0C32}">
      <dsp:nvSpPr>
        <dsp:cNvPr id="0" name=""/>
        <dsp:cNvSpPr/>
      </dsp:nvSpPr>
      <dsp:spPr>
        <a:xfrm>
          <a:off x="5143499" y="20002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3125AA-88AF-47A7-A1DB-D4C4EC0EFFEE}">
      <dsp:nvSpPr>
        <dsp:cNvPr id="0" name=""/>
        <dsp:cNvSpPr/>
      </dsp:nvSpPr>
      <dsp:spPr>
        <a:xfrm rot="5400000">
          <a:off x="4267047" y="2175585"/>
          <a:ext cx="1049730" cy="698144"/>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F43A6-10E7-43B4-8E6B-896EED291018}">
      <dsp:nvSpPr>
        <dsp:cNvPr id="0" name=""/>
        <dsp:cNvSpPr/>
      </dsp:nvSpPr>
      <dsp:spPr>
        <a:xfrm>
          <a:off x="1667889" y="2007854"/>
          <a:ext cx="1671379" cy="8201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 </a:t>
          </a:r>
        </a:p>
        <a:p>
          <a:pPr marL="0" lvl="0" indent="0" algn="ctr" defTabSz="711200">
            <a:lnSpc>
              <a:spcPct val="90000"/>
            </a:lnSpc>
            <a:spcBef>
              <a:spcPct val="0"/>
            </a:spcBef>
            <a:spcAft>
              <a:spcPct val="35000"/>
            </a:spcAft>
            <a:buNone/>
          </a:pPr>
          <a:r>
            <a:rPr lang="en-US" sz="1600" kern="1200" dirty="0"/>
            <a:t>(1805 Images)</a:t>
          </a:r>
        </a:p>
      </dsp:txBody>
      <dsp:txXfrm>
        <a:off x="1691910" y="2031875"/>
        <a:ext cx="1623337" cy="772096"/>
      </dsp:txXfrm>
    </dsp:sp>
    <dsp:sp modelId="{2570CDFD-A397-471D-AFA1-6260E010929B}">
      <dsp:nvSpPr>
        <dsp:cNvPr id="0" name=""/>
        <dsp:cNvSpPr/>
      </dsp:nvSpPr>
      <dsp:spPr>
        <a:xfrm rot="17092739">
          <a:off x="2805638" y="1715472"/>
          <a:ext cx="1435993" cy="17056"/>
        </a:xfrm>
        <a:custGeom>
          <a:avLst/>
          <a:gdLst/>
          <a:ahLst/>
          <a:cxnLst/>
          <a:rect l="0" t="0" r="0" b="0"/>
          <a:pathLst>
            <a:path>
              <a:moveTo>
                <a:pt x="0" y="8528"/>
              </a:moveTo>
              <a:lnTo>
                <a:pt x="1435993" y="8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7735" y="1688101"/>
        <a:ext cx="71799" cy="71799"/>
      </dsp:txXfrm>
    </dsp:sp>
    <dsp:sp modelId="{6FFBFBD6-52B2-405E-9850-BE517AEAEAD8}">
      <dsp:nvSpPr>
        <dsp:cNvPr id="0" name=""/>
        <dsp:cNvSpPr/>
      </dsp:nvSpPr>
      <dsp:spPr>
        <a:xfrm>
          <a:off x="3708000" y="708523"/>
          <a:ext cx="2422762" cy="64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Train(~80%)</a:t>
          </a:r>
        </a:p>
      </dsp:txBody>
      <dsp:txXfrm>
        <a:off x="3726836" y="727359"/>
        <a:ext cx="2385090" cy="605438"/>
      </dsp:txXfrm>
    </dsp:sp>
    <dsp:sp modelId="{9F2F5910-6F97-4B3E-9B3B-3A84B026DF2F}">
      <dsp:nvSpPr>
        <dsp:cNvPr id="0" name=""/>
        <dsp:cNvSpPr/>
      </dsp:nvSpPr>
      <dsp:spPr>
        <a:xfrm rot="17692822">
          <a:off x="5876919" y="624011"/>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3219" y="610628"/>
        <a:ext cx="43821" cy="43821"/>
      </dsp:txXfrm>
    </dsp:sp>
    <dsp:sp modelId="{EBFFD1C6-0D24-4FDC-A3CF-3A7E168ED9C5}">
      <dsp:nvSpPr>
        <dsp:cNvPr id="0" name=""/>
        <dsp:cNvSpPr/>
      </dsp:nvSpPr>
      <dsp:spPr>
        <a:xfrm>
          <a:off x="6499495" y="4542"/>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Bloodroot</a:t>
          </a:r>
        </a:p>
      </dsp:txBody>
      <dsp:txXfrm>
        <a:off x="6512995" y="18042"/>
        <a:ext cx="894830" cy="433915"/>
      </dsp:txXfrm>
    </dsp:sp>
    <dsp:sp modelId="{5E30A060-2478-4D0E-944F-A59FE68C0229}">
      <dsp:nvSpPr>
        <dsp:cNvPr id="0" name=""/>
        <dsp:cNvSpPr/>
      </dsp:nvSpPr>
      <dsp:spPr>
        <a:xfrm rot="19457599">
          <a:off x="6088082" y="889037"/>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3777" y="886212"/>
        <a:ext cx="22704" cy="22704"/>
      </dsp:txXfrm>
    </dsp:sp>
    <dsp:sp modelId="{5CF2701B-1002-430F-BB57-C7599914E9FC}">
      <dsp:nvSpPr>
        <dsp:cNvPr id="0" name=""/>
        <dsp:cNvSpPr/>
      </dsp:nvSpPr>
      <dsp:spPr>
        <a:xfrm>
          <a:off x="6499495" y="534594"/>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Clubmoss</a:t>
          </a:r>
        </a:p>
      </dsp:txBody>
      <dsp:txXfrm>
        <a:off x="6512995" y="548094"/>
        <a:ext cx="894830" cy="433915"/>
      </dsp:txXfrm>
    </dsp:sp>
    <dsp:sp modelId="{49BC0607-FB68-4608-999D-685F6FD8F4B8}">
      <dsp:nvSpPr>
        <dsp:cNvPr id="0" name=""/>
        <dsp:cNvSpPr/>
      </dsp:nvSpPr>
      <dsp:spPr>
        <a:xfrm rot="2142401">
          <a:off x="6088082" y="1154063"/>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3777" y="1151239"/>
        <a:ext cx="22704" cy="22704"/>
      </dsp:txXfrm>
    </dsp:sp>
    <dsp:sp modelId="{61D5424A-D7FB-459C-84CA-5C30FC49662D}">
      <dsp:nvSpPr>
        <dsp:cNvPr id="0" name=""/>
        <dsp:cNvSpPr/>
      </dsp:nvSpPr>
      <dsp:spPr>
        <a:xfrm>
          <a:off x="6499495" y="1064646"/>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Dandelion</a:t>
          </a:r>
        </a:p>
      </dsp:txBody>
      <dsp:txXfrm>
        <a:off x="6512995" y="1078146"/>
        <a:ext cx="894830" cy="433915"/>
      </dsp:txXfrm>
    </dsp:sp>
    <dsp:sp modelId="{B9E29538-3301-40BA-B020-D32FD314A264}">
      <dsp:nvSpPr>
        <dsp:cNvPr id="0" name=""/>
        <dsp:cNvSpPr/>
      </dsp:nvSpPr>
      <dsp:spPr>
        <a:xfrm rot="3907178">
          <a:off x="5876919" y="1419089"/>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93219" y="1405707"/>
        <a:ext cx="43821" cy="43821"/>
      </dsp:txXfrm>
    </dsp:sp>
    <dsp:sp modelId="{7B3CBDFB-3E56-4468-ACD2-B64E8110EC30}">
      <dsp:nvSpPr>
        <dsp:cNvPr id="0" name=""/>
        <dsp:cNvSpPr/>
      </dsp:nvSpPr>
      <dsp:spPr>
        <a:xfrm>
          <a:off x="6499495" y="1594699"/>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Lobelia</a:t>
          </a:r>
        </a:p>
      </dsp:txBody>
      <dsp:txXfrm>
        <a:off x="6512995" y="1608199"/>
        <a:ext cx="894830" cy="433915"/>
      </dsp:txXfrm>
    </dsp:sp>
    <dsp:sp modelId="{7FEC0C0B-CC2F-4517-9E4D-73E6BBEDDB04}">
      <dsp:nvSpPr>
        <dsp:cNvPr id="0" name=""/>
        <dsp:cNvSpPr/>
      </dsp:nvSpPr>
      <dsp:spPr>
        <a:xfrm rot="264100">
          <a:off x="3338723" y="2423586"/>
          <a:ext cx="369822" cy="17056"/>
        </a:xfrm>
        <a:custGeom>
          <a:avLst/>
          <a:gdLst/>
          <a:ahLst/>
          <a:cxnLst/>
          <a:rect l="0" t="0" r="0" b="0"/>
          <a:pathLst>
            <a:path>
              <a:moveTo>
                <a:pt x="0" y="8528"/>
              </a:moveTo>
              <a:lnTo>
                <a:pt x="369822" y="8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389" y="2422869"/>
        <a:ext cx="18491" cy="18491"/>
      </dsp:txXfrm>
    </dsp:sp>
    <dsp:sp modelId="{8E4AF59A-2E3F-4FF6-9C7F-A69E4761D331}">
      <dsp:nvSpPr>
        <dsp:cNvPr id="0" name=""/>
        <dsp:cNvSpPr/>
      </dsp:nvSpPr>
      <dsp:spPr>
        <a:xfrm>
          <a:off x="3708000" y="2139864"/>
          <a:ext cx="1052563" cy="612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Validation</a:t>
          </a:r>
        </a:p>
        <a:p>
          <a:pPr marL="0" lvl="0" indent="0" algn="ctr" defTabSz="711200">
            <a:lnSpc>
              <a:spcPct val="90000"/>
            </a:lnSpc>
            <a:spcBef>
              <a:spcPct val="0"/>
            </a:spcBef>
            <a:spcAft>
              <a:spcPct val="35000"/>
            </a:spcAft>
            <a:buNone/>
          </a:pPr>
          <a:r>
            <a:rPr lang="en-US" sz="1600" kern="1200" dirty="0"/>
            <a:t>(~10%)</a:t>
          </a:r>
        </a:p>
      </dsp:txBody>
      <dsp:txXfrm>
        <a:off x="3725951" y="2157815"/>
        <a:ext cx="1016661" cy="576981"/>
      </dsp:txXfrm>
    </dsp:sp>
    <dsp:sp modelId="{6C75FDC7-87D3-401A-8E1D-00C9D02CA0A2}">
      <dsp:nvSpPr>
        <dsp:cNvPr id="0" name=""/>
        <dsp:cNvSpPr/>
      </dsp:nvSpPr>
      <dsp:spPr>
        <a:xfrm rot="17692822">
          <a:off x="4506720" y="2040239"/>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020" y="2026856"/>
        <a:ext cx="43821" cy="43821"/>
      </dsp:txXfrm>
    </dsp:sp>
    <dsp:sp modelId="{60893302-EFC1-49DE-A85B-D02A148E18C0}">
      <dsp:nvSpPr>
        <dsp:cNvPr id="0" name=""/>
        <dsp:cNvSpPr/>
      </dsp:nvSpPr>
      <dsp:spPr>
        <a:xfrm>
          <a:off x="5129296" y="1420770"/>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Bloodroot</a:t>
          </a:r>
        </a:p>
      </dsp:txBody>
      <dsp:txXfrm>
        <a:off x="5142796" y="1434270"/>
        <a:ext cx="894830" cy="433915"/>
      </dsp:txXfrm>
    </dsp:sp>
    <dsp:sp modelId="{C9CE76ED-6389-414D-968F-4DAB9ACA01A8}">
      <dsp:nvSpPr>
        <dsp:cNvPr id="0" name=""/>
        <dsp:cNvSpPr/>
      </dsp:nvSpPr>
      <dsp:spPr>
        <a:xfrm rot="19457599">
          <a:off x="4717883" y="2305265"/>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3578" y="2302441"/>
        <a:ext cx="22704" cy="22704"/>
      </dsp:txXfrm>
    </dsp:sp>
    <dsp:sp modelId="{6758D3D6-EE7C-4172-B7BF-C872DBF9AFEB}">
      <dsp:nvSpPr>
        <dsp:cNvPr id="0" name=""/>
        <dsp:cNvSpPr/>
      </dsp:nvSpPr>
      <dsp:spPr>
        <a:xfrm>
          <a:off x="5129296" y="1950822"/>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Clubmoss</a:t>
          </a:r>
        </a:p>
      </dsp:txBody>
      <dsp:txXfrm>
        <a:off x="5142796" y="1964322"/>
        <a:ext cx="894830" cy="433915"/>
      </dsp:txXfrm>
    </dsp:sp>
    <dsp:sp modelId="{3590245E-2C94-4FBE-ADBA-A021EC22E24C}">
      <dsp:nvSpPr>
        <dsp:cNvPr id="0" name=""/>
        <dsp:cNvSpPr/>
      </dsp:nvSpPr>
      <dsp:spPr>
        <a:xfrm rot="2142401">
          <a:off x="4717883" y="2570291"/>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3578" y="2567467"/>
        <a:ext cx="22704" cy="22704"/>
      </dsp:txXfrm>
    </dsp:sp>
    <dsp:sp modelId="{8FA33727-6B1E-4D3C-83FE-BF9086BC4ADC}">
      <dsp:nvSpPr>
        <dsp:cNvPr id="0" name=""/>
        <dsp:cNvSpPr/>
      </dsp:nvSpPr>
      <dsp:spPr>
        <a:xfrm>
          <a:off x="5129296" y="2480875"/>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Dandelion</a:t>
          </a:r>
        </a:p>
      </dsp:txBody>
      <dsp:txXfrm>
        <a:off x="5142796" y="2494375"/>
        <a:ext cx="894830" cy="433915"/>
      </dsp:txXfrm>
    </dsp:sp>
    <dsp:sp modelId="{CBFCF943-4C2A-4C6B-ADD8-AA71B77C85CF}">
      <dsp:nvSpPr>
        <dsp:cNvPr id="0" name=""/>
        <dsp:cNvSpPr/>
      </dsp:nvSpPr>
      <dsp:spPr>
        <a:xfrm rot="3907178">
          <a:off x="4506720" y="2835317"/>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3020" y="2821935"/>
        <a:ext cx="43821" cy="43821"/>
      </dsp:txXfrm>
    </dsp:sp>
    <dsp:sp modelId="{FD6934CC-672A-486A-8FA5-7D21C96AFC17}">
      <dsp:nvSpPr>
        <dsp:cNvPr id="0" name=""/>
        <dsp:cNvSpPr/>
      </dsp:nvSpPr>
      <dsp:spPr>
        <a:xfrm>
          <a:off x="5129296" y="3010927"/>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Lobelia</a:t>
          </a:r>
        </a:p>
      </dsp:txBody>
      <dsp:txXfrm>
        <a:off x="5142796" y="3024427"/>
        <a:ext cx="894830" cy="433915"/>
      </dsp:txXfrm>
    </dsp:sp>
    <dsp:sp modelId="{0A1EF771-D8C9-43C9-805E-05CD3662071F}">
      <dsp:nvSpPr>
        <dsp:cNvPr id="0" name=""/>
        <dsp:cNvSpPr/>
      </dsp:nvSpPr>
      <dsp:spPr>
        <a:xfrm rot="4524381">
          <a:off x="2791913" y="3117509"/>
          <a:ext cx="1463443" cy="17056"/>
        </a:xfrm>
        <a:custGeom>
          <a:avLst/>
          <a:gdLst/>
          <a:ahLst/>
          <a:cxnLst/>
          <a:rect l="0" t="0" r="0" b="0"/>
          <a:pathLst>
            <a:path>
              <a:moveTo>
                <a:pt x="0" y="8528"/>
              </a:moveTo>
              <a:lnTo>
                <a:pt x="1463443" y="8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7048" y="3089451"/>
        <a:ext cx="73172" cy="73172"/>
      </dsp:txXfrm>
    </dsp:sp>
    <dsp:sp modelId="{F9B4F2DF-4AE0-4498-9ADE-9A709B8A3CE6}">
      <dsp:nvSpPr>
        <dsp:cNvPr id="0" name=""/>
        <dsp:cNvSpPr/>
      </dsp:nvSpPr>
      <dsp:spPr>
        <a:xfrm>
          <a:off x="3708000" y="3540979"/>
          <a:ext cx="2477547" cy="586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Test(~10%)</a:t>
          </a:r>
        </a:p>
      </dsp:txBody>
      <dsp:txXfrm>
        <a:off x="3725173" y="3558152"/>
        <a:ext cx="2443201" cy="551997"/>
      </dsp:txXfrm>
    </dsp:sp>
    <dsp:sp modelId="{6F50652F-A82E-43BA-9984-4410E10EFF18}">
      <dsp:nvSpPr>
        <dsp:cNvPr id="0" name=""/>
        <dsp:cNvSpPr/>
      </dsp:nvSpPr>
      <dsp:spPr>
        <a:xfrm rot="17692822">
          <a:off x="5931703" y="3428084"/>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48003" y="3414701"/>
        <a:ext cx="43821" cy="43821"/>
      </dsp:txXfrm>
    </dsp:sp>
    <dsp:sp modelId="{6CB12CCA-DAAB-4D44-B7C8-1C6CFA712C98}">
      <dsp:nvSpPr>
        <dsp:cNvPr id="0" name=""/>
        <dsp:cNvSpPr/>
      </dsp:nvSpPr>
      <dsp:spPr>
        <a:xfrm>
          <a:off x="6554280" y="2808615"/>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Bloodroot</a:t>
          </a:r>
        </a:p>
      </dsp:txBody>
      <dsp:txXfrm>
        <a:off x="6567780" y="2822115"/>
        <a:ext cx="894830" cy="433915"/>
      </dsp:txXfrm>
    </dsp:sp>
    <dsp:sp modelId="{8FD1DBD5-425F-49F9-84E8-2864C3037CF0}">
      <dsp:nvSpPr>
        <dsp:cNvPr id="0" name=""/>
        <dsp:cNvSpPr/>
      </dsp:nvSpPr>
      <dsp:spPr>
        <a:xfrm rot="19457599">
          <a:off x="6142866" y="3693110"/>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58561" y="3690286"/>
        <a:ext cx="22704" cy="22704"/>
      </dsp:txXfrm>
    </dsp:sp>
    <dsp:sp modelId="{B7B03E59-0216-4354-A728-8CEBF5ECE0F2}">
      <dsp:nvSpPr>
        <dsp:cNvPr id="0" name=""/>
        <dsp:cNvSpPr/>
      </dsp:nvSpPr>
      <dsp:spPr>
        <a:xfrm>
          <a:off x="6554280" y="3338667"/>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Clubmoss</a:t>
          </a:r>
        </a:p>
      </dsp:txBody>
      <dsp:txXfrm>
        <a:off x="6567780" y="3352167"/>
        <a:ext cx="894830" cy="433915"/>
      </dsp:txXfrm>
    </dsp:sp>
    <dsp:sp modelId="{FBBC3371-0FA5-4E36-A27B-4BC379E39CEF}">
      <dsp:nvSpPr>
        <dsp:cNvPr id="0" name=""/>
        <dsp:cNvSpPr/>
      </dsp:nvSpPr>
      <dsp:spPr>
        <a:xfrm rot="2142401">
          <a:off x="6142866" y="3958136"/>
          <a:ext cx="454094" cy="17056"/>
        </a:xfrm>
        <a:custGeom>
          <a:avLst/>
          <a:gdLst/>
          <a:ahLst/>
          <a:cxnLst/>
          <a:rect l="0" t="0" r="0" b="0"/>
          <a:pathLst>
            <a:path>
              <a:moveTo>
                <a:pt x="0" y="8528"/>
              </a:moveTo>
              <a:lnTo>
                <a:pt x="454094"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58561" y="3955312"/>
        <a:ext cx="22704" cy="22704"/>
      </dsp:txXfrm>
    </dsp:sp>
    <dsp:sp modelId="{572937C9-485D-48FF-BA39-8F7132C00C5B}">
      <dsp:nvSpPr>
        <dsp:cNvPr id="0" name=""/>
        <dsp:cNvSpPr/>
      </dsp:nvSpPr>
      <dsp:spPr>
        <a:xfrm>
          <a:off x="6554280" y="3868720"/>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Dandelion</a:t>
          </a:r>
        </a:p>
      </dsp:txBody>
      <dsp:txXfrm>
        <a:off x="6567780" y="3882220"/>
        <a:ext cx="894830" cy="433915"/>
      </dsp:txXfrm>
    </dsp:sp>
    <dsp:sp modelId="{F2152ED6-F552-430F-AF67-3E15CC4B31F8}">
      <dsp:nvSpPr>
        <dsp:cNvPr id="0" name=""/>
        <dsp:cNvSpPr/>
      </dsp:nvSpPr>
      <dsp:spPr>
        <a:xfrm rot="3907178">
          <a:off x="5931703" y="4223162"/>
          <a:ext cx="876420" cy="17056"/>
        </a:xfrm>
        <a:custGeom>
          <a:avLst/>
          <a:gdLst/>
          <a:ahLst/>
          <a:cxnLst/>
          <a:rect l="0" t="0" r="0" b="0"/>
          <a:pathLst>
            <a:path>
              <a:moveTo>
                <a:pt x="0" y="8528"/>
              </a:moveTo>
              <a:lnTo>
                <a:pt x="876420" y="8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48003" y="4209780"/>
        <a:ext cx="43821" cy="43821"/>
      </dsp:txXfrm>
    </dsp:sp>
    <dsp:sp modelId="{A7B306D4-7D22-436A-ACE2-FFC8DA8D5CED}">
      <dsp:nvSpPr>
        <dsp:cNvPr id="0" name=""/>
        <dsp:cNvSpPr/>
      </dsp:nvSpPr>
      <dsp:spPr>
        <a:xfrm>
          <a:off x="6554280" y="4398772"/>
          <a:ext cx="921830" cy="460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Lobelia</a:t>
          </a:r>
        </a:p>
      </dsp:txBody>
      <dsp:txXfrm>
        <a:off x="6567780" y="4412272"/>
        <a:ext cx="894830" cy="433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8041E-DEDB-40EC-B655-4628F2B0144A}">
      <dsp:nvSpPr>
        <dsp:cNvPr id="0" name=""/>
        <dsp:cNvSpPr/>
      </dsp:nvSpPr>
      <dsp:spPr>
        <a:xfrm rot="5400000">
          <a:off x="2058071" y="-555455"/>
          <a:ext cx="1054771" cy="24333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Bloodroot :  360 instances.</a:t>
          </a:r>
        </a:p>
        <a:p>
          <a:pPr marL="114300" lvl="1" indent="-114300" algn="l" defTabSz="622300">
            <a:lnSpc>
              <a:spcPct val="90000"/>
            </a:lnSpc>
            <a:spcBef>
              <a:spcPct val="0"/>
            </a:spcBef>
            <a:spcAft>
              <a:spcPct val="15000"/>
            </a:spcAft>
            <a:buChar char="•"/>
          </a:pPr>
          <a:r>
            <a:rPr lang="en-US" sz="1400" kern="1200" dirty="0"/>
            <a:t>Clubmoss  :  524 instances.</a:t>
          </a:r>
        </a:p>
        <a:p>
          <a:pPr marL="114300" lvl="1" indent="-114300" algn="l" defTabSz="622300">
            <a:lnSpc>
              <a:spcPct val="90000"/>
            </a:lnSpc>
            <a:spcBef>
              <a:spcPct val="0"/>
            </a:spcBef>
            <a:spcAft>
              <a:spcPct val="15000"/>
            </a:spcAft>
            <a:buChar char="•"/>
          </a:pPr>
          <a:r>
            <a:rPr lang="en-US" sz="1400" kern="1200" dirty="0"/>
            <a:t>Dandelion :  250 instances.</a:t>
          </a:r>
        </a:p>
        <a:p>
          <a:pPr marL="114300" lvl="1" indent="-114300" algn="l" defTabSz="622300">
            <a:lnSpc>
              <a:spcPct val="90000"/>
            </a:lnSpc>
            <a:spcBef>
              <a:spcPct val="0"/>
            </a:spcBef>
            <a:spcAft>
              <a:spcPct val="15000"/>
            </a:spcAft>
            <a:buChar char="•"/>
          </a:pPr>
          <a:r>
            <a:rPr lang="en-US" sz="1400" kern="1200" dirty="0"/>
            <a:t>Lobelia       :  371 instances.</a:t>
          </a:r>
        </a:p>
      </dsp:txBody>
      <dsp:txXfrm rot="-5400000">
        <a:off x="1368772" y="185334"/>
        <a:ext cx="2381880" cy="951791"/>
      </dsp:txXfrm>
    </dsp:sp>
    <dsp:sp modelId="{E9C78AAD-C40F-4A43-A5BA-5F1A2ECCC84C}">
      <dsp:nvSpPr>
        <dsp:cNvPr id="0" name=""/>
        <dsp:cNvSpPr/>
      </dsp:nvSpPr>
      <dsp:spPr>
        <a:xfrm>
          <a:off x="0" y="1997"/>
          <a:ext cx="1368771" cy="13184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Size of each class in Training Set: </a:t>
          </a:r>
        </a:p>
      </dsp:txBody>
      <dsp:txXfrm>
        <a:off x="64362" y="66359"/>
        <a:ext cx="1240047" cy="1189739"/>
      </dsp:txXfrm>
    </dsp:sp>
    <dsp:sp modelId="{AF203627-B221-4758-8CBA-CB17ECE67354}">
      <dsp:nvSpPr>
        <dsp:cNvPr id="0" name=""/>
        <dsp:cNvSpPr/>
      </dsp:nvSpPr>
      <dsp:spPr>
        <a:xfrm rot="5400000">
          <a:off x="2058071" y="828931"/>
          <a:ext cx="1054771" cy="24333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Bloodroot  : 36 instances.</a:t>
          </a:r>
        </a:p>
        <a:p>
          <a:pPr marL="114300" lvl="1" indent="-114300" algn="l" defTabSz="622300">
            <a:lnSpc>
              <a:spcPct val="90000"/>
            </a:lnSpc>
            <a:spcBef>
              <a:spcPct val="0"/>
            </a:spcBef>
            <a:spcAft>
              <a:spcPct val="15000"/>
            </a:spcAft>
            <a:buChar char="•"/>
          </a:pPr>
          <a:r>
            <a:rPr lang="en-US" sz="1400" kern="1200" dirty="0"/>
            <a:t>Clubmoss  :  52 instances.</a:t>
          </a:r>
        </a:p>
        <a:p>
          <a:pPr marL="114300" lvl="1" indent="-114300" algn="l" defTabSz="622300">
            <a:lnSpc>
              <a:spcPct val="90000"/>
            </a:lnSpc>
            <a:spcBef>
              <a:spcPct val="0"/>
            </a:spcBef>
            <a:spcAft>
              <a:spcPct val="15000"/>
            </a:spcAft>
            <a:buChar char="•"/>
          </a:pPr>
          <a:r>
            <a:rPr lang="en-US" sz="1400" kern="1200" dirty="0"/>
            <a:t>Dandelion :  25 instances.</a:t>
          </a:r>
        </a:p>
        <a:p>
          <a:pPr marL="114300" lvl="1" indent="-114300" algn="l" defTabSz="622300">
            <a:lnSpc>
              <a:spcPct val="90000"/>
            </a:lnSpc>
            <a:spcBef>
              <a:spcPct val="0"/>
            </a:spcBef>
            <a:spcAft>
              <a:spcPct val="15000"/>
            </a:spcAft>
            <a:buChar char="•"/>
          </a:pPr>
          <a:r>
            <a:rPr lang="en-US" sz="1400" kern="1200" dirty="0"/>
            <a:t>Lobelia      : 37 instances.</a:t>
          </a:r>
        </a:p>
      </dsp:txBody>
      <dsp:txXfrm rot="-5400000">
        <a:off x="1368772" y="1569720"/>
        <a:ext cx="2381880" cy="951791"/>
      </dsp:txXfrm>
    </dsp:sp>
    <dsp:sp modelId="{2A5D179F-FF91-4600-A78E-629EB714476F}">
      <dsp:nvSpPr>
        <dsp:cNvPr id="0" name=""/>
        <dsp:cNvSpPr/>
      </dsp:nvSpPr>
      <dsp:spPr>
        <a:xfrm>
          <a:off x="0" y="1386384"/>
          <a:ext cx="1368771" cy="13184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Size of each class in Validation Set: </a:t>
          </a:r>
        </a:p>
      </dsp:txBody>
      <dsp:txXfrm>
        <a:off x="64362" y="1450746"/>
        <a:ext cx="1240047" cy="1189739"/>
      </dsp:txXfrm>
    </dsp:sp>
    <dsp:sp modelId="{1E769ADE-CB34-4017-91EE-F1AB568461CA}">
      <dsp:nvSpPr>
        <dsp:cNvPr id="0" name=""/>
        <dsp:cNvSpPr/>
      </dsp:nvSpPr>
      <dsp:spPr>
        <a:xfrm rot="5400000">
          <a:off x="2058071" y="2213318"/>
          <a:ext cx="1054771" cy="24333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Bloodroot  : 36 instances.</a:t>
          </a:r>
        </a:p>
        <a:p>
          <a:pPr marL="114300" lvl="1" indent="-114300" algn="l" defTabSz="622300">
            <a:lnSpc>
              <a:spcPct val="90000"/>
            </a:lnSpc>
            <a:spcBef>
              <a:spcPct val="0"/>
            </a:spcBef>
            <a:spcAft>
              <a:spcPct val="15000"/>
            </a:spcAft>
            <a:buChar char="•"/>
          </a:pPr>
          <a:r>
            <a:rPr lang="en-US" sz="1400" kern="1200" dirty="0"/>
            <a:t>Clubmoss  :  52 instances.</a:t>
          </a:r>
        </a:p>
        <a:p>
          <a:pPr marL="114300" lvl="1" indent="-114300" algn="l" defTabSz="622300">
            <a:lnSpc>
              <a:spcPct val="90000"/>
            </a:lnSpc>
            <a:spcBef>
              <a:spcPct val="0"/>
            </a:spcBef>
            <a:spcAft>
              <a:spcPct val="15000"/>
            </a:spcAft>
            <a:buChar char="•"/>
          </a:pPr>
          <a:r>
            <a:rPr lang="en-US" sz="1400" kern="1200" dirty="0"/>
            <a:t>Dandelion :  25 instances.</a:t>
          </a:r>
        </a:p>
        <a:p>
          <a:pPr marL="114300" lvl="1" indent="-114300" algn="l" defTabSz="622300">
            <a:lnSpc>
              <a:spcPct val="90000"/>
            </a:lnSpc>
            <a:spcBef>
              <a:spcPct val="0"/>
            </a:spcBef>
            <a:spcAft>
              <a:spcPct val="15000"/>
            </a:spcAft>
            <a:buChar char="•"/>
          </a:pPr>
          <a:r>
            <a:rPr lang="en-US" sz="1400" kern="1200" dirty="0"/>
            <a:t>Lobelia      : 37 instances.</a:t>
          </a:r>
        </a:p>
      </dsp:txBody>
      <dsp:txXfrm rot="-5400000">
        <a:off x="1368772" y="2954107"/>
        <a:ext cx="2381880" cy="951791"/>
      </dsp:txXfrm>
    </dsp:sp>
    <dsp:sp modelId="{27CB806B-1C42-4B22-9BC6-7F9A2C07DD52}">
      <dsp:nvSpPr>
        <dsp:cNvPr id="0" name=""/>
        <dsp:cNvSpPr/>
      </dsp:nvSpPr>
      <dsp:spPr>
        <a:xfrm>
          <a:off x="0" y="2770771"/>
          <a:ext cx="1368771" cy="13184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Size of each class in Test Set: </a:t>
          </a:r>
        </a:p>
      </dsp:txBody>
      <dsp:txXfrm>
        <a:off x="64362" y="2835133"/>
        <a:ext cx="1240047" cy="11897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0300E-A88B-429C-95F8-6BA315DD9BE7}">
      <dsp:nvSpPr>
        <dsp:cNvPr id="0" name=""/>
        <dsp:cNvSpPr/>
      </dsp:nvSpPr>
      <dsp:spPr>
        <a:xfrm>
          <a:off x="0" y="0"/>
          <a:ext cx="1477328" cy="147732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9780B-346D-4D1F-8EF9-F17970EB1B77}">
      <dsp:nvSpPr>
        <dsp:cNvPr id="0" name=""/>
        <dsp:cNvSpPr/>
      </dsp:nvSpPr>
      <dsp:spPr>
        <a:xfrm>
          <a:off x="738664" y="0"/>
          <a:ext cx="4211533" cy="147732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 summary, augmentation transforms images randomly into different shapes, so that our model would never see twice the exact same picture. </a:t>
          </a:r>
        </a:p>
      </dsp:txBody>
      <dsp:txXfrm>
        <a:off x="738664" y="0"/>
        <a:ext cx="4211533" cy="701730"/>
      </dsp:txXfrm>
    </dsp:sp>
    <dsp:sp modelId="{25D5827B-9732-4D0A-BEAA-419D6F1B835B}">
      <dsp:nvSpPr>
        <dsp:cNvPr id="0" name=""/>
        <dsp:cNvSpPr/>
      </dsp:nvSpPr>
      <dsp:spPr>
        <a:xfrm>
          <a:off x="387798" y="701730"/>
          <a:ext cx="701730" cy="70173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BA883D-3277-4A5F-9759-1134D3A00F27}">
      <dsp:nvSpPr>
        <dsp:cNvPr id="0" name=""/>
        <dsp:cNvSpPr/>
      </dsp:nvSpPr>
      <dsp:spPr>
        <a:xfrm>
          <a:off x="738664" y="701730"/>
          <a:ext cx="4211533" cy="70173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This helps the model generalize better and eventually reduces the chance of overfitting. </a:t>
          </a:r>
        </a:p>
      </dsp:txBody>
      <dsp:txXfrm>
        <a:off x="738664" y="701730"/>
        <a:ext cx="4211533" cy="7017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B2F7B-0CB8-42C6-BB32-747FAF797361}">
      <dsp:nvSpPr>
        <dsp:cNvPr id="0" name=""/>
        <dsp:cNvSpPr/>
      </dsp:nvSpPr>
      <dsp:spPr>
        <a:xfrm>
          <a:off x="2286000" y="914399"/>
          <a:ext cx="2743199" cy="27431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77A63-AE19-4316-80C0-A257F1C02F65}">
      <dsp:nvSpPr>
        <dsp:cNvPr id="0" name=""/>
        <dsp:cNvSpPr/>
      </dsp:nvSpPr>
      <dsp:spPr>
        <a:xfrm>
          <a:off x="2834640" y="1463039"/>
          <a:ext cx="1645919" cy="16459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F9A87F-7AE6-4955-9375-267CB75C19CA}">
      <dsp:nvSpPr>
        <dsp:cNvPr id="0" name=""/>
        <dsp:cNvSpPr/>
      </dsp:nvSpPr>
      <dsp:spPr>
        <a:xfrm>
          <a:off x="3383280" y="2011679"/>
          <a:ext cx="548639" cy="5486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39E48-C1C5-48F0-9531-18EA85D371AC}">
      <dsp:nvSpPr>
        <dsp:cNvPr id="0" name=""/>
        <dsp:cNvSpPr/>
      </dsp:nvSpPr>
      <dsp:spPr>
        <a:xfrm>
          <a:off x="5486399" y="0"/>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Model Construction </a:t>
          </a:r>
        </a:p>
      </dsp:txBody>
      <dsp:txXfrm>
        <a:off x="5486399" y="0"/>
        <a:ext cx="1371599" cy="800099"/>
      </dsp:txXfrm>
    </dsp:sp>
    <dsp:sp modelId="{293A3705-102D-4117-B2D7-34166039276A}">
      <dsp:nvSpPr>
        <dsp:cNvPr id="0" name=""/>
        <dsp:cNvSpPr/>
      </dsp:nvSpPr>
      <dsp:spPr>
        <a:xfrm>
          <a:off x="5143499" y="4000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419ECF-2867-4C83-BA75-62CDC818BFA8}">
      <dsp:nvSpPr>
        <dsp:cNvPr id="0" name=""/>
        <dsp:cNvSpPr/>
      </dsp:nvSpPr>
      <dsp:spPr>
        <a:xfrm rot="5400000">
          <a:off x="3457118" y="600989"/>
          <a:ext cx="1885492" cy="148452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A74C78-9216-4B05-A2B7-4826D8B325F3}">
      <dsp:nvSpPr>
        <dsp:cNvPr id="0" name=""/>
        <dsp:cNvSpPr/>
      </dsp:nvSpPr>
      <dsp:spPr>
        <a:xfrm>
          <a:off x="5486399" y="800099"/>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Model Compilation</a:t>
          </a:r>
        </a:p>
      </dsp:txBody>
      <dsp:txXfrm>
        <a:off x="5486399" y="800099"/>
        <a:ext cx="1371599" cy="800099"/>
      </dsp:txXfrm>
    </dsp:sp>
    <dsp:sp modelId="{6B2EC2FC-C24E-4A71-8AC5-43363B4C62E0}">
      <dsp:nvSpPr>
        <dsp:cNvPr id="0" name=""/>
        <dsp:cNvSpPr/>
      </dsp:nvSpPr>
      <dsp:spPr>
        <a:xfrm>
          <a:off x="5143499" y="12001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FC84FB-7F05-4FB8-8666-F751117AABCC}">
      <dsp:nvSpPr>
        <dsp:cNvPr id="0" name=""/>
        <dsp:cNvSpPr/>
      </dsp:nvSpPr>
      <dsp:spPr>
        <a:xfrm rot="5400000">
          <a:off x="3861831" y="1388607"/>
          <a:ext cx="1469257" cy="1091336"/>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5F0FB-71A4-4028-80BE-3B708E319C91}">
      <dsp:nvSpPr>
        <dsp:cNvPr id="0" name=""/>
        <dsp:cNvSpPr/>
      </dsp:nvSpPr>
      <dsp:spPr>
        <a:xfrm>
          <a:off x="5486399" y="1600199"/>
          <a:ext cx="1371599" cy="80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Train and Validation </a:t>
          </a:r>
        </a:p>
      </dsp:txBody>
      <dsp:txXfrm>
        <a:off x="5486399" y="1600199"/>
        <a:ext cx="1371599" cy="800099"/>
      </dsp:txXfrm>
    </dsp:sp>
    <dsp:sp modelId="{C2794F22-3288-47D7-983F-7668B13A0C32}">
      <dsp:nvSpPr>
        <dsp:cNvPr id="0" name=""/>
        <dsp:cNvSpPr/>
      </dsp:nvSpPr>
      <dsp:spPr>
        <a:xfrm>
          <a:off x="5143499" y="2000249"/>
          <a:ext cx="34289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3125AA-88AF-47A7-A1DB-D4C4EC0EFFEE}">
      <dsp:nvSpPr>
        <dsp:cNvPr id="0" name=""/>
        <dsp:cNvSpPr/>
      </dsp:nvSpPr>
      <dsp:spPr>
        <a:xfrm rot="5400000">
          <a:off x="4267047" y="2175585"/>
          <a:ext cx="1049730" cy="698144"/>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A03AD-3AAC-47D3-9F26-5D80128B0DCF}">
      <dsp:nvSpPr>
        <dsp:cNvPr id="0" name=""/>
        <dsp:cNvSpPr/>
      </dsp:nvSpPr>
      <dsp:spPr>
        <a:xfrm>
          <a:off x="0" y="32509"/>
          <a:ext cx="91440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Before the model can be used to recognize images:</a:t>
          </a:r>
        </a:p>
      </dsp:txBody>
      <dsp:txXfrm>
        <a:off x="31613" y="64122"/>
        <a:ext cx="9080774" cy="584369"/>
      </dsp:txXfrm>
    </dsp:sp>
    <dsp:sp modelId="{BBBFEF6C-89B4-48C6-8CCE-5A963A18CBD8}">
      <dsp:nvSpPr>
        <dsp:cNvPr id="0" name=""/>
        <dsp:cNvSpPr/>
      </dsp:nvSpPr>
      <dsp:spPr>
        <a:xfrm>
          <a:off x="0" y="680104"/>
          <a:ext cx="91440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32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must be trained on </a:t>
          </a:r>
          <a:r>
            <a:rPr lang="en-US" sz="2100" kern="1200" dirty="0">
              <a:solidFill>
                <a:srgbClr val="FF0000"/>
              </a:solidFill>
            </a:rPr>
            <a:t>large set</a:t>
          </a:r>
          <a:r>
            <a:rPr lang="en-US" sz="2100" kern="1200" dirty="0"/>
            <a:t> of labeled images. </a:t>
          </a:r>
        </a:p>
      </dsp:txBody>
      <dsp:txXfrm>
        <a:off x="0" y="680104"/>
        <a:ext cx="9144000" cy="447120"/>
      </dsp:txXfrm>
    </dsp:sp>
    <dsp:sp modelId="{1A80159F-8552-4BBC-B91A-6A465E575237}">
      <dsp:nvSpPr>
        <dsp:cNvPr id="0" name=""/>
        <dsp:cNvSpPr/>
      </dsp:nvSpPr>
      <dsp:spPr>
        <a:xfrm>
          <a:off x="0" y="1127224"/>
          <a:ext cx="91440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Let’s look into some challenges before building the model:</a:t>
          </a:r>
        </a:p>
      </dsp:txBody>
      <dsp:txXfrm>
        <a:off x="31613" y="1158837"/>
        <a:ext cx="9080774" cy="584369"/>
      </dsp:txXfrm>
    </dsp:sp>
    <dsp:sp modelId="{24639C40-ACF6-45A8-9E48-6EFD14159BA6}">
      <dsp:nvSpPr>
        <dsp:cNvPr id="0" name=""/>
        <dsp:cNvSpPr/>
      </dsp:nvSpPr>
      <dsp:spPr>
        <a:xfrm>
          <a:off x="0" y="1774819"/>
          <a:ext cx="9144000"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32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Small Dataset.</a:t>
          </a:r>
        </a:p>
        <a:p>
          <a:pPr marL="228600" lvl="1" indent="-228600" algn="l" defTabSz="933450">
            <a:lnSpc>
              <a:spcPct val="90000"/>
            </a:lnSpc>
            <a:spcBef>
              <a:spcPct val="0"/>
            </a:spcBef>
            <a:spcAft>
              <a:spcPct val="20000"/>
            </a:spcAft>
            <a:buChar char="•"/>
          </a:pPr>
          <a:r>
            <a:rPr lang="en-US" sz="2100" kern="1200"/>
            <a:t>Low resolution images.</a:t>
          </a:r>
        </a:p>
        <a:p>
          <a:pPr marL="228600" lvl="1" indent="-228600" algn="l" defTabSz="933450">
            <a:lnSpc>
              <a:spcPct val="90000"/>
            </a:lnSpc>
            <a:spcBef>
              <a:spcPct val="0"/>
            </a:spcBef>
            <a:spcAft>
              <a:spcPct val="20000"/>
            </a:spcAft>
            <a:buChar char="•"/>
          </a:pPr>
          <a:r>
            <a:rPr lang="en-US" sz="2100" kern="1200"/>
            <a:t>Lots of noise.</a:t>
          </a:r>
        </a:p>
        <a:p>
          <a:pPr marL="228600" lvl="1" indent="-228600" algn="l" defTabSz="933450">
            <a:lnSpc>
              <a:spcPct val="90000"/>
            </a:lnSpc>
            <a:spcBef>
              <a:spcPct val="0"/>
            </a:spcBef>
            <a:spcAft>
              <a:spcPct val="20000"/>
            </a:spcAft>
            <a:buChar char="•"/>
          </a:pPr>
          <a:r>
            <a:rPr lang="en-US" sz="2100" kern="1200"/>
            <a:t>Variations inside same class images.</a:t>
          </a:r>
        </a:p>
      </dsp:txBody>
      <dsp:txXfrm>
        <a:off x="0" y="1774819"/>
        <a:ext cx="9144000" cy="1453140"/>
      </dsp:txXfrm>
    </dsp:sp>
    <dsp:sp modelId="{A62B6B50-65B8-4F2A-B635-F66C29B23FDE}">
      <dsp:nvSpPr>
        <dsp:cNvPr id="0" name=""/>
        <dsp:cNvSpPr/>
      </dsp:nvSpPr>
      <dsp:spPr>
        <a:xfrm>
          <a:off x="0" y="3227959"/>
          <a:ext cx="91440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can we overcome those challenges? </a:t>
          </a:r>
        </a:p>
      </dsp:txBody>
      <dsp:txXfrm>
        <a:off x="31613" y="3259572"/>
        <a:ext cx="9080774" cy="584369"/>
      </dsp:txXfrm>
    </dsp:sp>
    <dsp:sp modelId="{CB3EEA3F-4AC0-44F4-9F00-17E727265580}">
      <dsp:nvSpPr>
        <dsp:cNvPr id="0" name=""/>
        <dsp:cNvSpPr/>
      </dsp:nvSpPr>
      <dsp:spPr>
        <a:xfrm>
          <a:off x="0" y="3875553"/>
          <a:ext cx="91440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32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Deep CNN with Transfer learning. </a:t>
          </a:r>
        </a:p>
      </dsp:txBody>
      <dsp:txXfrm>
        <a:off x="0" y="3875553"/>
        <a:ext cx="9144000" cy="447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91FE8-0D74-44C8-874A-4F954BB80B7F}">
      <dsp:nvSpPr>
        <dsp:cNvPr id="0" name=""/>
        <dsp:cNvSpPr/>
      </dsp:nvSpPr>
      <dsp:spPr>
        <a:xfrm>
          <a:off x="0" y="89220"/>
          <a:ext cx="10633435"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can we do? </a:t>
          </a:r>
        </a:p>
      </dsp:txBody>
      <dsp:txXfrm>
        <a:off x="31613" y="120833"/>
        <a:ext cx="10570209" cy="584369"/>
      </dsp:txXfrm>
    </dsp:sp>
    <dsp:sp modelId="{A0D1BE13-AE28-47CD-908F-32787767E825}">
      <dsp:nvSpPr>
        <dsp:cNvPr id="0" name=""/>
        <dsp:cNvSpPr/>
      </dsp:nvSpPr>
      <dsp:spPr>
        <a:xfrm>
          <a:off x="0" y="736815"/>
          <a:ext cx="10633435"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6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We can think about another large dataset or model which is already pretrained on a large dataset. </a:t>
          </a:r>
        </a:p>
        <a:p>
          <a:pPr marL="228600" lvl="1" indent="-228600" algn="l" defTabSz="933450">
            <a:lnSpc>
              <a:spcPct val="90000"/>
            </a:lnSpc>
            <a:spcBef>
              <a:spcPct val="0"/>
            </a:spcBef>
            <a:spcAft>
              <a:spcPct val="20000"/>
            </a:spcAft>
            <a:buChar char="•"/>
          </a:pPr>
          <a:r>
            <a:rPr lang="en-US" sz="2100" kern="1200" dirty="0"/>
            <a:t>Therefore, we used InceptionV3 model as a pretrained model/base model.</a:t>
          </a:r>
        </a:p>
      </dsp:txBody>
      <dsp:txXfrm>
        <a:off x="0" y="736815"/>
        <a:ext cx="10633435" cy="1033964"/>
      </dsp:txXfrm>
    </dsp:sp>
    <dsp:sp modelId="{1204F8F1-6408-403B-B13C-0EC11B2A0B8B}">
      <dsp:nvSpPr>
        <dsp:cNvPr id="0" name=""/>
        <dsp:cNvSpPr/>
      </dsp:nvSpPr>
      <dsp:spPr>
        <a:xfrm>
          <a:off x="0" y="1770780"/>
          <a:ext cx="10633435"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InceptionV3 Model: </a:t>
          </a:r>
        </a:p>
      </dsp:txBody>
      <dsp:txXfrm>
        <a:off x="31613" y="1802393"/>
        <a:ext cx="10570209" cy="584369"/>
      </dsp:txXfrm>
    </dsp:sp>
    <dsp:sp modelId="{BA3A97CB-30AF-4F91-B8F8-FA6308726A77}">
      <dsp:nvSpPr>
        <dsp:cNvPr id="0" name=""/>
        <dsp:cNvSpPr/>
      </dsp:nvSpPr>
      <dsp:spPr>
        <a:xfrm>
          <a:off x="0" y="2418375"/>
          <a:ext cx="10633435"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6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InceptionV3 is a culmination of many ideas developed by multiple researchers over the years.</a:t>
          </a:r>
        </a:p>
        <a:p>
          <a:pPr marL="228600" lvl="1" indent="-228600" algn="l" defTabSz="933450">
            <a:lnSpc>
              <a:spcPct val="90000"/>
            </a:lnSpc>
            <a:spcBef>
              <a:spcPct val="0"/>
            </a:spcBef>
            <a:spcAft>
              <a:spcPct val="20000"/>
            </a:spcAft>
            <a:buChar char="•"/>
          </a:pPr>
          <a:r>
            <a:rPr lang="en-US" sz="2100" kern="1200"/>
            <a:t>The model itself is made up of symmetric and asymmetric building blocks, including convolutions, average pooling, max pooling, dropouts, and fully connected layers. </a:t>
          </a:r>
        </a:p>
        <a:p>
          <a:pPr marL="228600" lvl="1" indent="-228600" algn="l" defTabSz="933450">
            <a:lnSpc>
              <a:spcPct val="90000"/>
            </a:lnSpc>
            <a:spcBef>
              <a:spcPct val="0"/>
            </a:spcBef>
            <a:spcAft>
              <a:spcPct val="20000"/>
            </a:spcAft>
            <a:buChar char="•"/>
          </a:pPr>
          <a:r>
            <a:rPr lang="en-US" sz="2100" kern="1200"/>
            <a:t>The model is available in keras.application library with weights pre-trained on ImageNet. </a:t>
          </a:r>
        </a:p>
      </dsp:txBody>
      <dsp:txXfrm>
        <a:off x="0" y="2418375"/>
        <a:ext cx="10633435" cy="1676699"/>
      </dsp:txXfrm>
    </dsp:sp>
    <dsp:sp modelId="{47C990AB-F12D-4672-996C-76B13EC952F4}">
      <dsp:nvSpPr>
        <dsp:cNvPr id="0" name=""/>
        <dsp:cNvSpPr/>
      </dsp:nvSpPr>
      <dsp:spPr>
        <a:xfrm>
          <a:off x="0" y="4095075"/>
          <a:ext cx="10633435"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ImageNet Dataset:</a:t>
          </a:r>
        </a:p>
      </dsp:txBody>
      <dsp:txXfrm>
        <a:off x="31613" y="4126688"/>
        <a:ext cx="10570209" cy="584369"/>
      </dsp:txXfrm>
    </dsp:sp>
    <dsp:sp modelId="{04539002-A8D0-455E-B194-1EEF63701F6C}">
      <dsp:nvSpPr>
        <dsp:cNvPr id="0" name=""/>
        <dsp:cNvSpPr/>
      </dsp:nvSpPr>
      <dsp:spPr>
        <a:xfrm>
          <a:off x="0" y="4742670"/>
          <a:ext cx="10633435"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61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The ImageNet has over ten million URLs of labeled images. </a:t>
          </a:r>
        </a:p>
      </dsp:txBody>
      <dsp:txXfrm>
        <a:off x="0" y="4742670"/>
        <a:ext cx="10633435" cy="447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8C07CF9C-6515-9E48-A779-037560F47797}" type="datetimeFigureOut">
              <a:rPr lang="en-US" smtClean="0"/>
              <a:pPr/>
              <a:t>3/30/2020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6885A15C-93E2-F040-B9B5-7FEEF9327D29}" type="slidenum">
              <a:rPr lang="en-US" smtClean="0"/>
              <a:pPr/>
              <a:t>‹#›</a:t>
            </a:fld>
            <a:endParaRPr lang="en-US" dirty="0"/>
          </a:p>
        </p:txBody>
      </p:sp>
    </p:spTree>
    <p:extLst>
      <p:ext uri="{BB962C8B-B14F-4D97-AF65-F5344CB8AC3E}">
        <p14:creationId xmlns:p14="http://schemas.microsoft.com/office/powerpoint/2010/main" val="173456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github.com/facebookresearch/UnsupervisedMT" TargetMode="External"/><Relationship Id="rId5" Type="http://schemas.openxmlformats.org/officeDocument/2006/relationships/hyperlink" Target="https://nlp.stanford.edu/projects/glove/" TargetMode="External"/><Relationship Id="rId4" Type="http://schemas.openxmlformats.org/officeDocument/2006/relationships/hyperlink" Target="https://pjreddie.com/darknet/yolo/"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ABE80-B7B8-4825-A718-6A15EF823E07}" type="slidenum">
              <a:rPr lang="en-US" smtClean="0"/>
              <a:t>3</a:t>
            </a:fld>
            <a:endParaRPr lang="en-US"/>
          </a:p>
        </p:txBody>
      </p:sp>
    </p:spTree>
    <p:extLst>
      <p:ext uri="{BB962C8B-B14F-4D97-AF65-F5344CB8AC3E}">
        <p14:creationId xmlns:p14="http://schemas.microsoft.com/office/powerpoint/2010/main" val="148932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You can further </a:t>
            </a:r>
            <a:r>
              <a:rPr lang="en-US" b="1" dirty="0"/>
              <a:t>transform</a:t>
            </a:r>
            <a:r>
              <a:rPr lang="en-US" dirty="0"/>
              <a:t> the output of the </a:t>
            </a:r>
            <a:r>
              <a:rPr lang="en-US" b="1" dirty="0"/>
              <a:t>activation step </a:t>
            </a:r>
            <a:r>
              <a:rPr lang="en-US" dirty="0"/>
              <a:t>by applying a </a:t>
            </a:r>
            <a:r>
              <a:rPr lang="en-US" b="1" dirty="0"/>
              <a:t>pooling step</a:t>
            </a:r>
            <a:r>
              <a:rPr lang="en-US" dirty="0"/>
              <a:t>.</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v"/>
            </a:pPr>
            <a:r>
              <a:rPr lang="en-US" dirty="0"/>
              <a:t>Pooling </a:t>
            </a:r>
            <a:r>
              <a:rPr lang="en-US" b="1" dirty="0"/>
              <a:t>reduces the dimensionality </a:t>
            </a:r>
            <a:r>
              <a:rPr lang="en-US" dirty="0"/>
              <a:t>of the features map by condensing </a:t>
            </a:r>
            <a:r>
              <a:rPr lang="en-US" b="1" dirty="0"/>
              <a:t>the output of small regions of neurons </a:t>
            </a:r>
            <a:r>
              <a:rPr lang="en-US" dirty="0"/>
              <a:t>into a single output. </a:t>
            </a:r>
          </a:p>
          <a:p>
            <a:pPr marL="171450" indent="-171450">
              <a:buFont typeface="Wingdings" panose="05000000000000000000" pitchFamily="2" charset="2"/>
              <a:buChar char="v"/>
            </a:pPr>
            <a:endParaRPr lang="en-US"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b="0" i="0" kern="1200" dirty="0">
                <a:solidFill>
                  <a:schemeClr val="tx1"/>
                </a:solidFill>
                <a:effectLst/>
                <a:ea typeface="+mn-ea"/>
                <a:cs typeface="+mn-cs"/>
              </a:rPr>
              <a:t>This is the main use case of pooling, </a:t>
            </a:r>
            <a:r>
              <a:rPr lang="en-US" sz="1200" b="1" i="0" kern="1200" dirty="0" err="1">
                <a:solidFill>
                  <a:schemeClr val="tx1"/>
                </a:solidFill>
                <a:effectLst/>
                <a:ea typeface="+mn-ea"/>
                <a:cs typeface="+mn-cs"/>
              </a:rPr>
              <a:t>downsampling</a:t>
            </a:r>
            <a:r>
              <a:rPr lang="en-US" sz="1200" b="0" i="0" kern="1200" dirty="0">
                <a:solidFill>
                  <a:schemeClr val="tx1"/>
                </a:solidFill>
                <a:effectLst/>
                <a:ea typeface="+mn-ea"/>
                <a:cs typeface="+mn-cs"/>
              </a:rPr>
              <a:t> the </a:t>
            </a:r>
            <a:r>
              <a:rPr lang="en-US" sz="1200" b="1" i="0" kern="1200" dirty="0">
                <a:solidFill>
                  <a:schemeClr val="tx1"/>
                </a:solidFill>
                <a:effectLst/>
                <a:ea typeface="+mn-ea"/>
                <a:cs typeface="+mn-cs"/>
              </a:rPr>
              <a:t>feature map </a:t>
            </a:r>
            <a:r>
              <a:rPr lang="en-US" sz="1200" b="0" i="0" kern="1200" dirty="0">
                <a:solidFill>
                  <a:schemeClr val="tx1"/>
                </a:solidFill>
                <a:effectLst/>
                <a:ea typeface="+mn-ea"/>
                <a:cs typeface="+mn-cs"/>
              </a:rPr>
              <a:t>while </a:t>
            </a:r>
            <a:r>
              <a:rPr lang="en-US" sz="1200" b="1" i="0" kern="1200" dirty="0">
                <a:solidFill>
                  <a:schemeClr val="tx1"/>
                </a:solidFill>
                <a:effectLst/>
                <a:ea typeface="+mn-ea"/>
                <a:cs typeface="+mn-cs"/>
              </a:rPr>
              <a:t>keeping the important information</a:t>
            </a:r>
            <a:r>
              <a:rPr lang="en-US" sz="1200" b="0" i="0" kern="1200" dirty="0">
                <a:solidFill>
                  <a:schemeClr val="tx1"/>
                </a:solidFill>
                <a:effectLs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t>This reduces the number of parameters that the model needs to learn now. </a:t>
            </a:r>
          </a:p>
          <a:p>
            <a:endParaRPr lang="en-US" dirty="0"/>
          </a:p>
        </p:txBody>
      </p:sp>
      <p:sp>
        <p:nvSpPr>
          <p:cNvPr id="4" name="Slide Number Placeholder 3"/>
          <p:cNvSpPr>
            <a:spLocks noGrp="1"/>
          </p:cNvSpPr>
          <p:nvPr>
            <p:ph type="sldNum" sz="quarter" idx="10"/>
          </p:nvPr>
        </p:nvSpPr>
        <p:spPr/>
        <p:txBody>
          <a:bodyPr/>
          <a:lstStyle/>
          <a:p>
            <a:fld id="{B3B28399-2DD0-4F1C-8D62-F5672BF1B693}" type="slidenum">
              <a:rPr lang="en-US" smtClean="0"/>
              <a:t>12</a:t>
            </a:fld>
            <a:endParaRPr lang="en-US"/>
          </a:p>
        </p:txBody>
      </p:sp>
    </p:spTree>
    <p:extLst>
      <p:ext uri="{BB962C8B-B14F-4D97-AF65-F5344CB8AC3E}">
        <p14:creationId xmlns:p14="http://schemas.microsoft.com/office/powerpoint/2010/main" val="54373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ea typeface="+mn-ea"/>
                <a:cs typeface="+mn-cs"/>
              </a:rPr>
              <a:t>We can </a:t>
            </a:r>
            <a:r>
              <a:rPr lang="en-US" sz="1200" b="1" i="1" kern="1200" dirty="0">
                <a:solidFill>
                  <a:schemeClr val="tx1"/>
                </a:solidFill>
                <a:effectLst/>
                <a:ea typeface="+mn-ea"/>
                <a:cs typeface="+mn-cs"/>
              </a:rPr>
              <a:t>flatten</a:t>
            </a:r>
            <a:r>
              <a:rPr lang="en-US" sz="1200" b="0" i="0" kern="1200" dirty="0">
                <a:solidFill>
                  <a:schemeClr val="tx1"/>
                </a:solidFill>
                <a:effectLst/>
                <a:ea typeface="+mn-ea"/>
                <a:cs typeface="+mn-cs"/>
              </a:rPr>
              <a:t> the output of the </a:t>
            </a:r>
            <a:r>
              <a:rPr lang="en-US" sz="1200" b="1" i="0" kern="1200" dirty="0">
                <a:solidFill>
                  <a:schemeClr val="tx1"/>
                </a:solidFill>
                <a:effectLst/>
                <a:ea typeface="+mn-ea"/>
                <a:cs typeface="+mn-cs"/>
              </a:rPr>
              <a:t>final</a:t>
            </a:r>
            <a:r>
              <a:rPr lang="en-US" sz="1200" b="0" i="0" kern="1200" dirty="0">
                <a:solidFill>
                  <a:schemeClr val="tx1"/>
                </a:solidFill>
                <a:effectLst/>
                <a:ea typeface="+mn-ea"/>
                <a:cs typeface="+mn-cs"/>
              </a:rPr>
              <a:t> pooling layer to a 1D </a:t>
            </a:r>
            <a:r>
              <a:rPr lang="en-US" sz="1200" b="1" i="0" kern="1200" dirty="0">
                <a:solidFill>
                  <a:schemeClr val="tx1"/>
                </a:solidFill>
                <a:effectLst/>
                <a:ea typeface="+mn-ea"/>
                <a:cs typeface="+mn-cs"/>
              </a:rPr>
              <a:t>vector</a:t>
            </a:r>
            <a:r>
              <a:rPr lang="en-US" sz="1200" b="0" i="0" kern="1200" dirty="0">
                <a:solidFill>
                  <a:schemeClr val="tx1"/>
                </a:solidFill>
                <a:effectLst/>
                <a:ea typeface="+mn-ea"/>
                <a:cs typeface="+mn-cs"/>
              </a:rPr>
              <a:t> of numbers.</a:t>
            </a:r>
          </a:p>
          <a:p>
            <a:endParaRPr lang="en-US" sz="1200" b="0" i="0" kern="1200" dirty="0">
              <a:solidFill>
                <a:schemeClr val="tx1"/>
              </a:solidFill>
              <a:effectLst/>
              <a:ea typeface="+mn-ea"/>
              <a:cs typeface="+mn-cs"/>
            </a:endParaRPr>
          </a:p>
          <a:p>
            <a:pPr marL="171450" indent="-171450">
              <a:buFont typeface="Wingdings" panose="05000000000000000000" pitchFamily="2" charset="2"/>
              <a:buChar char="q"/>
            </a:pPr>
            <a:r>
              <a:rPr lang="en-US" sz="1200" b="0" i="0" kern="1200" dirty="0">
                <a:solidFill>
                  <a:schemeClr val="tx1"/>
                </a:solidFill>
                <a:effectLst/>
                <a:ea typeface="+mn-ea"/>
                <a:cs typeface="+mn-cs"/>
              </a:rPr>
              <a:t>A </a:t>
            </a:r>
            <a:r>
              <a:rPr lang="en-US" sz="1200" b="1" i="0" kern="1200" dirty="0">
                <a:solidFill>
                  <a:schemeClr val="tx1"/>
                </a:solidFill>
                <a:effectLst/>
                <a:ea typeface="+mn-ea"/>
                <a:cs typeface="+mn-cs"/>
              </a:rPr>
              <a:t>fully connected layer </a:t>
            </a:r>
            <a:r>
              <a:rPr lang="en-US" sz="1200" b="0" i="0" kern="1200" dirty="0">
                <a:solidFill>
                  <a:schemeClr val="tx1"/>
                </a:solidFill>
                <a:effectLst/>
                <a:ea typeface="+mn-ea"/>
                <a:cs typeface="+mn-cs"/>
              </a:rPr>
              <a:t>between 3 nodes and 4 nodes is just a </a:t>
            </a:r>
            <a:r>
              <a:rPr lang="en-US" sz="1200" b="1" i="0" kern="1200" dirty="0">
                <a:solidFill>
                  <a:schemeClr val="tx1"/>
                </a:solidFill>
                <a:effectLst/>
                <a:ea typeface="+mn-ea"/>
                <a:cs typeface="+mn-cs"/>
              </a:rPr>
              <a:t>matrix multiplication </a:t>
            </a:r>
            <a:r>
              <a:rPr lang="en-US" sz="1200" b="0" i="0" kern="1200" dirty="0">
                <a:solidFill>
                  <a:schemeClr val="tx1"/>
                </a:solidFill>
                <a:effectLst/>
                <a:ea typeface="+mn-ea"/>
                <a:cs typeface="+mn-cs"/>
              </a:rPr>
              <a:t>of the </a:t>
            </a:r>
            <a:r>
              <a:rPr lang="en-US" sz="1200" b="0" i="1" kern="1200" dirty="0">
                <a:solidFill>
                  <a:schemeClr val="tx1"/>
                </a:solidFill>
                <a:effectLst/>
                <a:ea typeface="+mn-ea"/>
                <a:cs typeface="+mn-cs"/>
              </a:rPr>
              <a:t>1x3 </a:t>
            </a:r>
            <a:r>
              <a:rPr lang="en-US" sz="1200" b="0" i="0" kern="1200" dirty="0">
                <a:solidFill>
                  <a:schemeClr val="tx1"/>
                </a:solidFill>
                <a:effectLst/>
                <a:ea typeface="+mn-ea"/>
                <a:cs typeface="+mn-cs"/>
              </a:rPr>
              <a:t>input vector (</a:t>
            </a:r>
            <a:r>
              <a:rPr lang="en-US" sz="1200" b="1" i="0" kern="1200" dirty="0">
                <a:solidFill>
                  <a:schemeClr val="tx1"/>
                </a:solidFill>
                <a:effectLst/>
                <a:ea typeface="+mn-ea"/>
                <a:cs typeface="+mn-cs"/>
              </a:rPr>
              <a:t>yellow nodes</a:t>
            </a:r>
            <a:r>
              <a:rPr lang="en-US" sz="1200" b="0" i="0" kern="1200" dirty="0">
                <a:solidFill>
                  <a:schemeClr val="tx1"/>
                </a:solidFill>
                <a:effectLst/>
                <a:ea typeface="+mn-ea"/>
                <a:cs typeface="+mn-cs"/>
              </a:rPr>
              <a:t>) with the </a:t>
            </a:r>
            <a:r>
              <a:rPr lang="en-US" sz="1200" b="0" i="1" kern="1200" dirty="0">
                <a:solidFill>
                  <a:schemeClr val="tx1"/>
                </a:solidFill>
                <a:effectLst/>
                <a:ea typeface="+mn-ea"/>
                <a:cs typeface="+mn-cs"/>
              </a:rPr>
              <a:t>3x4 </a:t>
            </a:r>
            <a:r>
              <a:rPr lang="en-US" sz="1200" b="0" i="0" kern="1200" dirty="0">
                <a:solidFill>
                  <a:schemeClr val="tx1"/>
                </a:solidFill>
                <a:effectLst/>
                <a:ea typeface="+mn-ea"/>
                <a:cs typeface="+mn-cs"/>
              </a:rPr>
              <a:t>weight matrix </a:t>
            </a:r>
            <a:r>
              <a:rPr lang="en-US" sz="1200" b="0" i="1" kern="1200" dirty="0">
                <a:solidFill>
                  <a:schemeClr val="tx1"/>
                </a:solidFill>
                <a:effectLst/>
                <a:ea typeface="+mn-ea"/>
                <a:cs typeface="+mn-cs"/>
              </a:rPr>
              <a:t>W1</a:t>
            </a:r>
            <a:r>
              <a:rPr lang="en-US" sz="1200" b="0" i="0" kern="1200" dirty="0">
                <a:solidFill>
                  <a:schemeClr val="tx1"/>
                </a:solidFill>
                <a:effectLst/>
                <a:ea typeface="+mn-ea"/>
                <a:cs typeface="+mn-cs"/>
              </a:rPr>
              <a:t>.</a:t>
            </a:r>
          </a:p>
          <a:p>
            <a:pPr marL="171450" indent="-171450">
              <a:buFont typeface="Wingdings" panose="05000000000000000000" pitchFamily="2" charset="2"/>
              <a:buChar char="q"/>
            </a:pPr>
            <a:r>
              <a:rPr lang="en-US" sz="1200" b="0" i="0" kern="1200" dirty="0">
                <a:solidFill>
                  <a:schemeClr val="tx1"/>
                </a:solidFill>
                <a:effectLst/>
                <a:ea typeface="+mn-ea"/>
                <a:cs typeface="+mn-cs"/>
              </a:rPr>
              <a:t>The result of this dot product is a </a:t>
            </a:r>
            <a:r>
              <a:rPr lang="en-US" sz="1200" b="0" i="1" kern="1200" dirty="0">
                <a:solidFill>
                  <a:schemeClr val="tx1"/>
                </a:solidFill>
                <a:effectLst/>
                <a:ea typeface="+mn-ea"/>
                <a:cs typeface="+mn-cs"/>
              </a:rPr>
              <a:t>1x4</a:t>
            </a:r>
            <a:r>
              <a:rPr lang="en-US" sz="1200" b="0" i="0" kern="1200" dirty="0">
                <a:solidFill>
                  <a:schemeClr val="tx1"/>
                </a:solidFill>
                <a:effectLst/>
                <a:ea typeface="+mn-ea"/>
                <a:cs typeface="+mn-cs"/>
              </a:rPr>
              <a:t> vector,( represented as the </a:t>
            </a:r>
            <a:r>
              <a:rPr lang="en-US" sz="1200" b="1" i="0" kern="1200" dirty="0">
                <a:solidFill>
                  <a:schemeClr val="tx1"/>
                </a:solidFill>
                <a:effectLst/>
                <a:ea typeface="+mn-ea"/>
                <a:cs typeface="+mn-cs"/>
              </a:rPr>
              <a:t>blue nodes</a:t>
            </a:r>
            <a:r>
              <a:rPr lang="en-US" sz="1200" b="0" i="0" kern="1200" dirty="0">
                <a:solidFill>
                  <a:schemeClr val="tx1"/>
                </a:solidFill>
                <a:effectLst/>
                <a:ea typeface="+mn-ea"/>
                <a:cs typeface="+mn-cs"/>
              </a:rPr>
              <a:t>. )</a:t>
            </a:r>
          </a:p>
          <a:p>
            <a:pPr marL="171450" indent="-171450">
              <a:buFont typeface="Wingdings" panose="05000000000000000000" pitchFamily="2" charset="2"/>
              <a:buChar char="q"/>
            </a:pPr>
            <a:r>
              <a:rPr lang="en-US" sz="1200" b="0" i="0" kern="1200" dirty="0">
                <a:solidFill>
                  <a:schemeClr val="tx1"/>
                </a:solidFill>
                <a:effectLst/>
                <a:ea typeface="+mn-ea"/>
                <a:cs typeface="+mn-cs"/>
              </a:rPr>
              <a:t>We then multiply this </a:t>
            </a:r>
            <a:r>
              <a:rPr lang="en-US" sz="1200" b="0" i="1" kern="1200" dirty="0">
                <a:solidFill>
                  <a:schemeClr val="tx1"/>
                </a:solidFill>
                <a:effectLst/>
                <a:ea typeface="+mn-ea"/>
                <a:cs typeface="+mn-cs"/>
              </a:rPr>
              <a:t>1x4 </a:t>
            </a:r>
            <a:r>
              <a:rPr lang="en-US" sz="1200" b="0" i="0" kern="1200" dirty="0">
                <a:solidFill>
                  <a:schemeClr val="tx1"/>
                </a:solidFill>
                <a:effectLst/>
                <a:ea typeface="+mn-ea"/>
                <a:cs typeface="+mn-cs"/>
              </a:rPr>
              <a:t>vector with a </a:t>
            </a:r>
            <a:r>
              <a:rPr lang="en-US" sz="1200" b="0" i="1" kern="1200" dirty="0">
                <a:solidFill>
                  <a:schemeClr val="tx1"/>
                </a:solidFill>
                <a:effectLst/>
                <a:ea typeface="+mn-ea"/>
                <a:cs typeface="+mn-cs"/>
              </a:rPr>
              <a:t>4x4 </a:t>
            </a:r>
            <a:r>
              <a:rPr lang="en-US" sz="1200" b="0" i="0" kern="1200" dirty="0">
                <a:solidFill>
                  <a:schemeClr val="tx1"/>
                </a:solidFill>
                <a:effectLst/>
                <a:ea typeface="+mn-ea"/>
                <a:cs typeface="+mn-cs"/>
              </a:rPr>
              <a:t>matrix </a:t>
            </a:r>
            <a:r>
              <a:rPr lang="en-US" sz="1200" b="0" i="1" kern="1200" dirty="0">
                <a:solidFill>
                  <a:schemeClr val="tx1"/>
                </a:solidFill>
                <a:effectLst/>
                <a:ea typeface="+mn-ea"/>
                <a:cs typeface="+mn-cs"/>
              </a:rPr>
              <a:t>W2, </a:t>
            </a:r>
            <a:r>
              <a:rPr lang="en-US" sz="1200" b="0" i="0" kern="1200" dirty="0">
                <a:solidFill>
                  <a:schemeClr val="tx1"/>
                </a:solidFill>
                <a:effectLst/>
                <a:ea typeface="+mn-ea"/>
                <a:cs typeface="+mn-cs"/>
              </a:rPr>
              <a:t>resulting in a </a:t>
            </a:r>
            <a:r>
              <a:rPr lang="en-US" sz="1200" b="0" i="1" kern="1200" dirty="0">
                <a:solidFill>
                  <a:schemeClr val="tx1"/>
                </a:solidFill>
                <a:effectLst/>
                <a:ea typeface="+mn-ea"/>
                <a:cs typeface="+mn-cs"/>
              </a:rPr>
              <a:t>1x4</a:t>
            </a:r>
            <a:r>
              <a:rPr lang="en-US" sz="1200" b="0" i="0" kern="1200" dirty="0">
                <a:solidFill>
                  <a:schemeClr val="tx1"/>
                </a:solidFill>
                <a:effectLst/>
                <a:ea typeface="+mn-ea"/>
                <a:cs typeface="+mn-cs"/>
              </a:rPr>
              <a:t> vector, (the </a:t>
            </a:r>
            <a:r>
              <a:rPr lang="en-US" sz="1200" b="1" i="0" kern="1200" dirty="0">
                <a:solidFill>
                  <a:schemeClr val="tx1"/>
                </a:solidFill>
                <a:effectLst/>
                <a:ea typeface="+mn-ea"/>
                <a:cs typeface="+mn-cs"/>
              </a:rPr>
              <a:t>green nodes</a:t>
            </a:r>
            <a:r>
              <a:rPr lang="en-US" sz="1200" b="0" i="0" kern="1200" dirty="0">
                <a:solidFill>
                  <a:schemeClr val="tx1"/>
                </a:solidFill>
                <a:effectLst/>
                <a:ea typeface="+mn-ea"/>
                <a:cs typeface="+mn-cs"/>
              </a:rPr>
              <a:t>. )</a:t>
            </a:r>
          </a:p>
          <a:p>
            <a:pPr marL="171450" indent="-171450">
              <a:buFont typeface="Arial" panose="020B0604020202020204" pitchFamily="34" charset="0"/>
              <a:buChar char="•"/>
            </a:pPr>
            <a:r>
              <a:rPr lang="en-US" sz="1200" b="0" i="0" kern="1200" dirty="0">
                <a:solidFill>
                  <a:schemeClr val="tx1"/>
                </a:solidFill>
                <a:effectLst/>
                <a:ea typeface="+mn-ea"/>
                <a:cs typeface="+mn-cs"/>
              </a:rPr>
              <a:t>And finally using </a:t>
            </a:r>
            <a:r>
              <a:rPr lang="en-US" sz="1200" b="0" i="1" kern="1200" dirty="0">
                <a:solidFill>
                  <a:schemeClr val="tx1"/>
                </a:solidFill>
                <a:effectLst/>
                <a:ea typeface="+mn-ea"/>
                <a:cs typeface="+mn-cs"/>
              </a:rPr>
              <a:t>4x1 </a:t>
            </a:r>
            <a:r>
              <a:rPr lang="en-US" sz="1200" b="0" i="0" kern="1200" dirty="0">
                <a:solidFill>
                  <a:schemeClr val="tx1"/>
                </a:solidFill>
                <a:effectLst/>
                <a:ea typeface="+mn-ea"/>
                <a:cs typeface="+mn-cs"/>
              </a:rPr>
              <a:t>matrix </a:t>
            </a:r>
            <a:r>
              <a:rPr lang="en-US" sz="1200" b="0" i="1" kern="1200" dirty="0">
                <a:solidFill>
                  <a:schemeClr val="tx1"/>
                </a:solidFill>
                <a:effectLst/>
                <a:ea typeface="+mn-ea"/>
                <a:cs typeface="+mn-cs"/>
              </a:rPr>
              <a:t>W3 </a:t>
            </a:r>
            <a:r>
              <a:rPr lang="en-US" sz="1200" b="0" i="0" kern="1200" dirty="0">
                <a:solidFill>
                  <a:schemeClr val="tx1"/>
                </a:solidFill>
                <a:effectLst/>
                <a:ea typeface="+mn-ea"/>
                <a:cs typeface="+mn-cs"/>
              </a:rPr>
              <a:t>we get the </a:t>
            </a:r>
            <a:r>
              <a:rPr lang="en-US" sz="1200" b="1" i="0" kern="1200" dirty="0">
                <a:solidFill>
                  <a:schemeClr val="tx1"/>
                </a:solidFill>
                <a:effectLst/>
                <a:ea typeface="+mn-ea"/>
                <a:cs typeface="+mn-cs"/>
              </a:rPr>
              <a:t>output</a:t>
            </a:r>
            <a:r>
              <a:rPr lang="en-US" sz="1200" b="0" i="0" kern="1200" dirty="0">
                <a:solidFill>
                  <a:schemeClr val="tx1"/>
                </a:solidFill>
                <a:effectLst/>
                <a:ea typeface="+mn-ea"/>
                <a:cs typeface="+mn-cs"/>
              </a:rPr>
              <a:t>.</a:t>
            </a:r>
            <a:endParaRPr lang="en-US" dirty="0"/>
          </a:p>
        </p:txBody>
      </p:sp>
      <p:sp>
        <p:nvSpPr>
          <p:cNvPr id="4" name="Slide Number Placeholder 3"/>
          <p:cNvSpPr>
            <a:spLocks noGrp="1"/>
          </p:cNvSpPr>
          <p:nvPr>
            <p:ph type="sldNum" sz="quarter" idx="10"/>
          </p:nvPr>
        </p:nvSpPr>
        <p:spPr/>
        <p:txBody>
          <a:bodyPr/>
          <a:lstStyle/>
          <a:p>
            <a:fld id="{B3B28399-2DD0-4F1C-8D62-F5672BF1B693}" type="slidenum">
              <a:rPr lang="en-US" smtClean="0"/>
              <a:t>13</a:t>
            </a:fld>
            <a:endParaRPr lang="en-US"/>
          </a:p>
        </p:txBody>
      </p:sp>
    </p:spTree>
    <p:extLst>
      <p:ext uri="{BB962C8B-B14F-4D97-AF65-F5344CB8AC3E}">
        <p14:creationId xmlns:p14="http://schemas.microsoft.com/office/powerpoint/2010/main" val="1224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ea typeface="+mn-ea"/>
                <a:cs typeface="+mn-cs"/>
              </a:rPr>
              <a:t>In order to </a:t>
            </a:r>
            <a:r>
              <a:rPr lang="en-US" sz="1200" b="1" i="0" kern="1200" dirty="0">
                <a:solidFill>
                  <a:schemeClr val="tx1"/>
                </a:solidFill>
                <a:effectLst/>
                <a:ea typeface="+mn-ea"/>
                <a:cs typeface="+mn-cs"/>
              </a:rPr>
              <a:t>prevent </a:t>
            </a:r>
            <a:r>
              <a:rPr lang="en-US" sz="1200" b="1" i="0" kern="1200" dirty="0" err="1">
                <a:solidFill>
                  <a:schemeClr val="tx1"/>
                </a:solidFill>
                <a:effectLst/>
                <a:ea typeface="+mn-ea"/>
                <a:cs typeface="+mn-cs"/>
              </a:rPr>
              <a:t>overfitting</a:t>
            </a:r>
            <a:r>
              <a:rPr lang="en-US" sz="1200" b="1" i="0" kern="1200" dirty="0">
                <a:solidFill>
                  <a:schemeClr val="tx1"/>
                </a:solidFill>
                <a:effectLst/>
                <a:ea typeface="+mn-ea"/>
                <a:cs typeface="+mn-cs"/>
              </a:rPr>
              <a:t>, </a:t>
            </a:r>
            <a:r>
              <a:rPr lang="en-US" sz="1200" b="0" i="0" kern="1200" dirty="0">
                <a:solidFill>
                  <a:schemeClr val="tx1"/>
                </a:solidFill>
                <a:effectLst/>
                <a:ea typeface="+mn-ea"/>
                <a:cs typeface="+mn-cs"/>
              </a:rPr>
              <a:t>we use </a:t>
            </a:r>
            <a:r>
              <a:rPr lang="en-US" sz="1200" b="1" i="0" kern="1200" dirty="0">
                <a:solidFill>
                  <a:schemeClr val="tx1"/>
                </a:solidFill>
                <a:effectLst/>
                <a:ea typeface="+mn-ea"/>
                <a:cs typeface="+mn-cs"/>
              </a:rPr>
              <a:t>Dropout </a:t>
            </a:r>
            <a:r>
              <a:rPr lang="en-US" sz="1200" b="0" i="0" kern="1200" dirty="0">
                <a:solidFill>
                  <a:schemeClr val="tx1"/>
                </a:solidFill>
                <a:effectLst/>
                <a:ea typeface="+mn-ea"/>
                <a:cs typeface="+mn-cs"/>
              </a:rPr>
              <a:t>which is the most popular </a:t>
            </a:r>
            <a:r>
              <a:rPr lang="en-US" sz="1200" b="1" i="0" kern="1200" dirty="0">
                <a:solidFill>
                  <a:schemeClr val="tx1"/>
                </a:solidFill>
                <a:effectLst/>
                <a:ea typeface="+mn-ea"/>
                <a:cs typeface="+mn-cs"/>
              </a:rPr>
              <a:t>regularization technique </a:t>
            </a:r>
            <a:r>
              <a:rPr lang="en-US" sz="1200" b="0" i="0" kern="1200" dirty="0">
                <a:solidFill>
                  <a:schemeClr val="tx1"/>
                </a:solidFill>
                <a:effectLst/>
                <a:ea typeface="+mn-ea"/>
                <a:cs typeface="+mn-cs"/>
              </a:rPr>
              <a:t>for deep neural networks.</a:t>
            </a:r>
          </a:p>
          <a:p>
            <a:pPr marL="171450" indent="-171450">
              <a:buFont typeface="Wingdings" panose="05000000000000000000" pitchFamily="2" charset="2"/>
              <a:buChar char="v"/>
            </a:pPr>
            <a:endParaRPr lang="en-US" sz="1200" b="0" i="0" kern="1200" dirty="0">
              <a:solidFill>
                <a:schemeClr val="tx1"/>
              </a:solidFill>
              <a:effectLst/>
              <a:ea typeface="+mn-ea"/>
              <a:cs typeface="+mn-cs"/>
            </a:endParaRPr>
          </a:p>
          <a:p>
            <a:pPr marL="171450" indent="-171450">
              <a:buFont typeface="Arial" panose="020B0604020202020204" pitchFamily="34" charset="0"/>
              <a:buChar char="•"/>
            </a:pPr>
            <a:r>
              <a:rPr lang="en-US" sz="1200" b="0" i="0" kern="1200" dirty="0">
                <a:solidFill>
                  <a:schemeClr val="tx1"/>
                </a:solidFill>
                <a:effectLst/>
                <a:ea typeface="+mn-ea"/>
                <a:cs typeface="+mn-cs"/>
              </a:rPr>
              <a:t>The </a:t>
            </a:r>
            <a:r>
              <a:rPr lang="en-US" sz="1200" b="1" i="0" kern="1200" dirty="0">
                <a:solidFill>
                  <a:schemeClr val="tx1"/>
                </a:solidFill>
                <a:effectLst/>
                <a:ea typeface="+mn-ea"/>
                <a:cs typeface="+mn-cs"/>
              </a:rPr>
              <a:t>idea</a:t>
            </a:r>
            <a:r>
              <a:rPr lang="en-US" sz="1200" b="0" i="0" kern="1200" dirty="0">
                <a:solidFill>
                  <a:schemeClr val="tx1"/>
                </a:solidFill>
                <a:effectLst/>
                <a:ea typeface="+mn-ea"/>
                <a:cs typeface="+mn-cs"/>
              </a:rPr>
              <a:t> is very simple.</a:t>
            </a:r>
          </a:p>
          <a:p>
            <a:pPr marL="228600" indent="-228600">
              <a:buFont typeface="+mj-lt"/>
              <a:buAutoNum type="arabicPeriod"/>
            </a:pPr>
            <a:r>
              <a:rPr lang="en-US" sz="1200" b="0" i="0" kern="1200" dirty="0">
                <a:solidFill>
                  <a:schemeClr val="tx1"/>
                </a:solidFill>
                <a:effectLst/>
                <a:ea typeface="+mn-ea"/>
                <a:cs typeface="+mn-cs"/>
              </a:rPr>
              <a:t>During training time, a neuron, and all the inputs and outputs to this neuron is temporarily “</a:t>
            </a:r>
            <a:r>
              <a:rPr lang="en-US" sz="1200" b="1" i="0" kern="1200" dirty="0">
                <a:solidFill>
                  <a:schemeClr val="tx1"/>
                </a:solidFill>
                <a:effectLst/>
                <a:ea typeface="+mn-ea"/>
                <a:cs typeface="+mn-cs"/>
              </a:rPr>
              <a:t>dropped</a:t>
            </a:r>
            <a:r>
              <a:rPr lang="en-US" sz="1200" b="0" i="0" kern="1200" dirty="0">
                <a:solidFill>
                  <a:schemeClr val="tx1"/>
                </a:solidFill>
                <a:effectLst/>
                <a:ea typeface="+mn-ea"/>
                <a:cs typeface="+mn-cs"/>
              </a:rPr>
              <a:t>” or </a:t>
            </a:r>
            <a:r>
              <a:rPr lang="en-US" sz="1200" b="1" i="0" kern="1200" dirty="0">
                <a:solidFill>
                  <a:schemeClr val="tx1"/>
                </a:solidFill>
                <a:effectLst/>
                <a:ea typeface="+mn-ea"/>
                <a:cs typeface="+mn-cs"/>
              </a:rPr>
              <a:t>disabled</a:t>
            </a:r>
            <a:r>
              <a:rPr lang="en-US" sz="1200" b="0" i="0" kern="1200" dirty="0">
                <a:solidFill>
                  <a:schemeClr val="tx1"/>
                </a:solidFill>
                <a:effectLst/>
                <a:ea typeface="+mn-ea"/>
                <a:cs typeface="+mn-cs"/>
              </a:rPr>
              <a:t> with probability </a:t>
            </a:r>
            <a:r>
              <a:rPr lang="en-US" sz="1200" b="1" i="1" kern="1200" dirty="0">
                <a:solidFill>
                  <a:schemeClr val="tx1"/>
                </a:solidFill>
                <a:effectLst/>
                <a:ea typeface="+mn-ea"/>
                <a:cs typeface="+mn-cs"/>
              </a:rPr>
              <a:t>p</a:t>
            </a:r>
            <a:r>
              <a:rPr lang="en-US" sz="1200" b="0" i="0" kern="1200" dirty="0">
                <a:solidFill>
                  <a:schemeClr val="tx1"/>
                </a:solidFill>
                <a:effectLst/>
                <a:ea typeface="+mn-ea"/>
                <a:cs typeface="+mn-cs"/>
              </a:rPr>
              <a:t>. </a:t>
            </a:r>
          </a:p>
          <a:p>
            <a:pPr marL="228600" indent="-228600">
              <a:buFont typeface="+mj-lt"/>
              <a:buAutoNum type="arabicPeriod"/>
            </a:pPr>
            <a:r>
              <a:rPr lang="en-US" sz="1200" b="0" i="0" kern="1200" dirty="0">
                <a:solidFill>
                  <a:schemeClr val="tx1"/>
                </a:solidFill>
                <a:effectLst/>
                <a:ea typeface="+mn-ea"/>
                <a:cs typeface="+mn-cs"/>
              </a:rPr>
              <a:t>The </a:t>
            </a:r>
            <a:r>
              <a:rPr lang="en-US" sz="1200" b="1" i="0" kern="1200" dirty="0" err="1">
                <a:solidFill>
                  <a:schemeClr val="tx1"/>
                </a:solidFill>
                <a:effectLst/>
                <a:ea typeface="+mn-ea"/>
                <a:cs typeface="+mn-cs"/>
              </a:rPr>
              <a:t>hyperparameter</a:t>
            </a:r>
            <a:r>
              <a:rPr lang="en-US" sz="1200" b="0" i="0" kern="1200" dirty="0">
                <a:solidFill>
                  <a:schemeClr val="tx1"/>
                </a:solidFill>
                <a:effectLst/>
                <a:ea typeface="+mn-ea"/>
                <a:cs typeface="+mn-cs"/>
              </a:rPr>
              <a:t> </a:t>
            </a:r>
            <a:r>
              <a:rPr lang="en-US" sz="1200" b="0" i="1" kern="1200" dirty="0">
                <a:solidFill>
                  <a:schemeClr val="tx1"/>
                </a:solidFill>
                <a:effectLst/>
                <a:ea typeface="+mn-ea"/>
                <a:cs typeface="+mn-cs"/>
              </a:rPr>
              <a:t>p</a:t>
            </a:r>
            <a:r>
              <a:rPr lang="en-US" sz="1200" b="0" i="0" kern="1200" dirty="0">
                <a:solidFill>
                  <a:schemeClr val="tx1"/>
                </a:solidFill>
                <a:effectLst/>
                <a:ea typeface="+mn-ea"/>
                <a:cs typeface="+mn-cs"/>
              </a:rPr>
              <a:t> is called the </a:t>
            </a:r>
            <a:r>
              <a:rPr lang="en-US" sz="1200" b="1" i="1" kern="1200" dirty="0">
                <a:solidFill>
                  <a:schemeClr val="tx1"/>
                </a:solidFill>
                <a:effectLst/>
                <a:ea typeface="+mn-ea"/>
                <a:cs typeface="+mn-cs"/>
              </a:rPr>
              <a:t>dropout-rate</a:t>
            </a:r>
            <a:r>
              <a:rPr lang="en-US" sz="1200" b="0" i="0" kern="1200" dirty="0">
                <a:solidFill>
                  <a:schemeClr val="tx1"/>
                </a:solidFill>
                <a:effectLst/>
                <a:ea typeface="+mn-ea"/>
                <a:cs typeface="+mn-cs"/>
              </a:rPr>
              <a:t> and it’s typically a number around 0.5, </a:t>
            </a:r>
          </a:p>
          <a:p>
            <a:endParaRPr lang="en-US" sz="1200" b="0" i="0" kern="1200" dirty="0">
              <a:solidFill>
                <a:schemeClr val="tx1"/>
              </a:solidFill>
              <a:effectLs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ea typeface="+mn-ea"/>
                <a:cs typeface="+mn-cs"/>
              </a:rPr>
              <a:t>In the absence</a:t>
            </a:r>
            <a:r>
              <a:rPr lang="en-US" sz="1200" b="0" i="0" kern="1200" baseline="0" dirty="0">
                <a:solidFill>
                  <a:schemeClr val="tx1"/>
                </a:solidFill>
                <a:effectLst/>
                <a:ea typeface="+mn-ea"/>
                <a:cs typeface="+mn-cs"/>
              </a:rPr>
              <a:t> of a neuron, the other neurons</a:t>
            </a:r>
            <a:r>
              <a:rPr lang="en-US" sz="1200" b="0" i="0" kern="1200" dirty="0">
                <a:solidFill>
                  <a:schemeClr val="tx1"/>
                </a:solidFill>
                <a:effectLst/>
                <a:ea typeface="+mn-ea"/>
                <a:cs typeface="+mn-cs"/>
              </a:rPr>
              <a:t> will need to learn, and this expertise needs to be </a:t>
            </a:r>
            <a:r>
              <a:rPr lang="en-US" sz="1200" b="1" i="0" kern="1200" dirty="0">
                <a:solidFill>
                  <a:schemeClr val="tx1"/>
                </a:solidFill>
                <a:effectLst/>
                <a:ea typeface="+mn-ea"/>
                <a:cs typeface="+mn-cs"/>
              </a:rPr>
              <a:t>spread out </a:t>
            </a:r>
            <a:r>
              <a:rPr lang="en-US" sz="1200" b="0" i="0" kern="1200" dirty="0">
                <a:solidFill>
                  <a:schemeClr val="tx1"/>
                </a:solidFill>
                <a:effectLst/>
                <a:ea typeface="+mn-ea"/>
                <a:cs typeface="+mn-cs"/>
              </a:rPr>
              <a:t>between other</a:t>
            </a:r>
            <a:r>
              <a:rPr lang="en-US" sz="1200" b="0" i="0" kern="1200" baseline="0" dirty="0">
                <a:solidFill>
                  <a:schemeClr val="tx1"/>
                </a:solidFill>
                <a:effectLst/>
                <a:ea typeface="+mn-ea"/>
                <a:cs typeface="+mn-cs"/>
              </a:rPr>
              <a:t> </a:t>
            </a:r>
            <a:r>
              <a:rPr lang="en-US" sz="1200" b="0" i="0" kern="1200" dirty="0" err="1">
                <a:solidFill>
                  <a:schemeClr val="tx1"/>
                </a:solidFill>
                <a:effectLst/>
                <a:ea typeface="+mn-ea"/>
                <a:cs typeface="+mn-cs"/>
              </a:rPr>
              <a:t>neourons</a:t>
            </a:r>
            <a:r>
              <a:rPr lang="en-US" sz="1200" b="0" i="0" kern="1200" dirty="0">
                <a:solidFill>
                  <a:schemeClr val="tx1"/>
                </a:solidFill>
                <a:effectLst/>
                <a:ea typeface="+mn-ea"/>
                <a:cs typeface="+mn-cs"/>
              </a:rPr>
              <a:t>.</a:t>
            </a:r>
          </a:p>
          <a:p>
            <a:endParaRPr lang="en-US" sz="1200" b="0" i="0" kern="1200" dirty="0">
              <a:solidFill>
                <a:schemeClr val="tx1"/>
              </a:solidFill>
              <a:effectLst/>
              <a:ea typeface="+mn-ea"/>
              <a:cs typeface="+mn-cs"/>
            </a:endParaRPr>
          </a:p>
          <a:p>
            <a:pPr marL="171450" indent="-171450">
              <a:buFont typeface="Wingdings" panose="05000000000000000000" pitchFamily="2" charset="2"/>
              <a:buChar char="ü"/>
            </a:pPr>
            <a:r>
              <a:rPr lang="en-US" sz="1200" b="0" i="0" kern="1200" dirty="0">
                <a:solidFill>
                  <a:schemeClr val="tx1"/>
                </a:solidFill>
                <a:effectLst/>
                <a:ea typeface="+mn-ea"/>
                <a:cs typeface="+mn-cs"/>
              </a:rPr>
              <a:t>Dropout can be applied to </a:t>
            </a:r>
            <a:r>
              <a:rPr lang="en-US" sz="1200" b="1" i="0" kern="1200" dirty="0">
                <a:solidFill>
                  <a:schemeClr val="tx1"/>
                </a:solidFill>
                <a:effectLst/>
                <a:ea typeface="+mn-ea"/>
                <a:cs typeface="+mn-cs"/>
              </a:rPr>
              <a:t>input or hidden layer nodes </a:t>
            </a:r>
            <a:r>
              <a:rPr lang="en-US" sz="1200" b="0" i="0" kern="1200" dirty="0">
                <a:solidFill>
                  <a:schemeClr val="tx1"/>
                </a:solidFill>
                <a:effectLst/>
                <a:ea typeface="+mn-ea"/>
                <a:cs typeface="+mn-cs"/>
              </a:rPr>
              <a:t>but not the </a:t>
            </a:r>
            <a:r>
              <a:rPr lang="en-US" sz="1200" b="1" i="0" kern="1200" dirty="0">
                <a:solidFill>
                  <a:schemeClr val="tx1"/>
                </a:solidFill>
                <a:effectLst/>
                <a:ea typeface="+mn-ea"/>
                <a:cs typeface="+mn-cs"/>
              </a:rPr>
              <a:t>output nodes.</a:t>
            </a:r>
            <a:r>
              <a:rPr lang="en-US" sz="1200" b="0" i="0" kern="1200" dirty="0">
                <a:solidFill>
                  <a:schemeClr val="tx1"/>
                </a:solidFill>
                <a:effectLst/>
                <a:ea typeface="+mn-ea"/>
                <a:cs typeface="+mn-cs"/>
              </a:rPr>
              <a:t> </a:t>
            </a:r>
          </a:p>
        </p:txBody>
      </p:sp>
      <p:sp>
        <p:nvSpPr>
          <p:cNvPr id="4" name="Slide Number Placeholder 3"/>
          <p:cNvSpPr>
            <a:spLocks noGrp="1"/>
          </p:cNvSpPr>
          <p:nvPr>
            <p:ph type="sldNum" sz="quarter" idx="10"/>
          </p:nvPr>
        </p:nvSpPr>
        <p:spPr/>
        <p:txBody>
          <a:bodyPr/>
          <a:lstStyle/>
          <a:p>
            <a:fld id="{B3B28399-2DD0-4F1C-8D62-F5672BF1B693}" type="slidenum">
              <a:rPr lang="en-US" smtClean="0"/>
              <a:t>14</a:t>
            </a:fld>
            <a:endParaRPr lang="en-US"/>
          </a:p>
        </p:txBody>
      </p:sp>
    </p:spTree>
    <p:extLst>
      <p:ext uri="{BB962C8B-B14F-4D97-AF65-F5344CB8AC3E}">
        <p14:creationId xmlns:p14="http://schemas.microsoft.com/office/powerpoint/2010/main" val="23536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b="1" dirty="0"/>
              <a:t>There is another method,… Transfer Learning, </a:t>
            </a:r>
            <a:r>
              <a:rPr lang="en-US" b="0" dirty="0"/>
              <a:t>to train a deep NN model</a:t>
            </a:r>
            <a:r>
              <a:rPr lang="en-US" b="0" baseline="0" dirty="0"/>
              <a:t> using </a:t>
            </a:r>
            <a:r>
              <a:rPr lang="en-US" b="1" baseline="0" dirty="0"/>
              <a:t>small dataset.</a:t>
            </a:r>
            <a:endParaRPr lang="en-US" b="1" dirty="0"/>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It is base on the idea that you can </a:t>
            </a:r>
            <a:r>
              <a:rPr lang="en-US" b="1" dirty="0"/>
              <a:t>re-use knowledge </a:t>
            </a:r>
            <a:r>
              <a:rPr lang="en-US" dirty="0"/>
              <a:t>of one type of problem to solve a similar problem.</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t>For example, you could use a CNN model that has been trained to recognize </a:t>
            </a:r>
            <a:r>
              <a:rPr lang="en-US" b="1" dirty="0"/>
              <a:t>animals</a:t>
            </a:r>
            <a:r>
              <a:rPr lang="en-US" dirty="0"/>
              <a:t> to train a new model that differentiates between </a:t>
            </a:r>
            <a:r>
              <a:rPr lang="en-US" b="1" dirty="0"/>
              <a:t>cars</a:t>
            </a:r>
            <a:r>
              <a:rPr lang="en-US" dirty="0"/>
              <a:t> and trucks. </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0" i="0" kern="1200" dirty="0">
                <a:solidFill>
                  <a:schemeClr val="tx1"/>
                </a:solidFill>
                <a:effectLst/>
                <a:ea typeface="+mn-ea"/>
                <a:cs typeface="+mn-cs"/>
              </a:rPr>
              <a:t>Big corporations (companies, universities etc.) tend to </a:t>
            </a:r>
            <a:r>
              <a:rPr lang="en-US" sz="1200" b="1" i="0" kern="1200" dirty="0">
                <a:solidFill>
                  <a:schemeClr val="tx1"/>
                </a:solidFill>
                <a:effectLst/>
                <a:ea typeface="+mn-ea"/>
                <a:cs typeface="+mn-cs"/>
              </a:rPr>
              <a:t>release</a:t>
            </a:r>
            <a:r>
              <a:rPr lang="en-US" sz="1200" b="0" i="0" kern="1200" dirty="0">
                <a:solidFill>
                  <a:schemeClr val="tx1"/>
                </a:solidFill>
                <a:effectLst/>
                <a:ea typeface="+mn-ea"/>
                <a:cs typeface="+mn-cs"/>
              </a:rPr>
              <a:t> such models to the public, aiming to enhance the development of this field. </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0" i="0" kern="1200" dirty="0">
                <a:solidFill>
                  <a:schemeClr val="tx1"/>
                </a:solidFill>
                <a:effectLst/>
                <a:ea typeface="+mn-ea"/>
                <a:cs typeface="+mn-cs"/>
              </a:rPr>
              <a:t>Some pre-trained models used directly include </a:t>
            </a:r>
            <a:r>
              <a:rPr lang="en-US" sz="1200" b="0" i="0" u="none" strike="noStrike" kern="1200" dirty="0">
                <a:solidFill>
                  <a:schemeClr val="tx1"/>
                </a:solidFill>
                <a:effectLst/>
                <a:ea typeface="+mn-ea"/>
                <a:cs typeface="+mn-cs"/>
                <a:hlinkClick r:id="rId3"/>
              </a:rPr>
              <a:t>BERT</a:t>
            </a:r>
            <a:r>
              <a:rPr lang="en-US" sz="1200" b="0" i="0" kern="1200" dirty="0">
                <a:solidFill>
                  <a:schemeClr val="tx1"/>
                </a:solidFill>
                <a:effectLst/>
                <a:ea typeface="+mn-ea"/>
                <a:cs typeface="+mn-cs"/>
              </a:rPr>
              <a:t> as well as </a:t>
            </a:r>
            <a:r>
              <a:rPr lang="en-US" sz="1200" b="0" i="0" u="none" strike="noStrike" kern="1200" dirty="0">
                <a:solidFill>
                  <a:schemeClr val="tx1"/>
                </a:solidFill>
                <a:effectLst/>
                <a:ea typeface="+mn-ea"/>
                <a:cs typeface="+mn-cs"/>
                <a:hlinkClick r:id="rId4"/>
              </a:rPr>
              <a:t>YOLO</a:t>
            </a:r>
            <a:r>
              <a:rPr lang="en-US" sz="1200" b="0" i="0" kern="1200" dirty="0">
                <a:solidFill>
                  <a:schemeClr val="tx1"/>
                </a:solidFill>
                <a:effectLst/>
                <a:ea typeface="+mn-ea"/>
                <a:cs typeface="+mn-cs"/>
              </a:rPr>
              <a:t>, </a:t>
            </a:r>
            <a:r>
              <a:rPr lang="en-US" sz="1200" b="0" i="0" u="none" strike="noStrike" kern="1200" dirty="0" err="1">
                <a:solidFill>
                  <a:schemeClr val="tx1"/>
                </a:solidFill>
                <a:effectLst/>
                <a:ea typeface="+mn-ea"/>
                <a:cs typeface="+mn-cs"/>
                <a:hlinkClick r:id="rId5"/>
              </a:rPr>
              <a:t>GloVe</a:t>
            </a:r>
            <a:r>
              <a:rPr lang="en-US" sz="1200" b="0" i="0" kern="1200" dirty="0">
                <a:solidFill>
                  <a:schemeClr val="tx1"/>
                </a:solidFill>
                <a:effectLst/>
                <a:ea typeface="+mn-ea"/>
                <a:cs typeface="+mn-cs"/>
              </a:rPr>
              <a:t>, </a:t>
            </a:r>
            <a:r>
              <a:rPr lang="en-US" sz="1200" b="0" i="0" u="none" strike="noStrike" kern="1200" dirty="0" err="1">
                <a:solidFill>
                  <a:schemeClr val="tx1"/>
                </a:solidFill>
                <a:effectLst/>
                <a:ea typeface="+mn-ea"/>
                <a:cs typeface="+mn-cs"/>
                <a:hlinkClick r:id="rId6"/>
              </a:rPr>
              <a:t>UnsupervisedMT</a:t>
            </a:r>
            <a:r>
              <a:rPr lang="en-US" sz="1200" b="0" i="0" kern="1200" dirty="0">
                <a:solidFill>
                  <a:schemeClr val="tx1"/>
                </a:solidFill>
                <a:effectLst/>
                <a:ea typeface="+mn-ea"/>
                <a:cs typeface="+mn-cs"/>
              </a:rPr>
              <a:t> and more.</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b="0" i="1" kern="1200" dirty="0">
              <a:solidFill>
                <a:schemeClr val="tx1"/>
              </a:solidFill>
              <a:effectLs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p>
        </p:txBody>
      </p:sp>
      <p:sp>
        <p:nvSpPr>
          <p:cNvPr id="4" name="Slide Number Placeholder 3"/>
          <p:cNvSpPr>
            <a:spLocks noGrp="1"/>
          </p:cNvSpPr>
          <p:nvPr>
            <p:ph type="sldNum" sz="quarter" idx="10"/>
          </p:nvPr>
        </p:nvSpPr>
        <p:spPr/>
        <p:txBody>
          <a:bodyPr/>
          <a:lstStyle/>
          <a:p>
            <a:fld id="{B3B28399-2DD0-4F1C-8D62-F5672BF1B693}" type="slidenum">
              <a:rPr lang="en-US" smtClean="0"/>
              <a:t>15</a:t>
            </a:fld>
            <a:endParaRPr lang="en-US"/>
          </a:p>
        </p:txBody>
      </p:sp>
    </p:spTree>
    <p:extLst>
      <p:ext uri="{BB962C8B-B14F-4D97-AF65-F5344CB8AC3E}">
        <p14:creationId xmlns:p14="http://schemas.microsoft.com/office/powerpoint/2010/main" val="368483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process</a:t>
            </a:r>
            <a:r>
              <a:rPr lang="en-US" sz="1200" dirty="0"/>
              <a:t> that </a:t>
            </a:r>
            <a:r>
              <a:rPr lang="en-US" sz="1200" b="0" dirty="0"/>
              <a:t>takes</a:t>
            </a:r>
            <a:r>
              <a:rPr lang="en-US" sz="1200" b="1" dirty="0"/>
              <a:t> a pre-trained network,… re-training it on a new data, </a:t>
            </a:r>
            <a:r>
              <a:rPr lang="en-US" sz="1200" b="0" dirty="0"/>
              <a:t>and</a:t>
            </a:r>
            <a:r>
              <a:rPr lang="en-US" sz="1200" b="1" dirty="0"/>
              <a:t> modifying</a:t>
            </a:r>
            <a:r>
              <a:rPr lang="en-US" sz="1200" dirty="0"/>
              <a:t> it</a:t>
            </a:r>
            <a:r>
              <a:rPr lang="en-US" sz="1200" b="1" dirty="0"/>
              <a:t> </a:t>
            </a:r>
            <a:r>
              <a:rPr lang="en-US" sz="1200" dirty="0"/>
              <a:t>is called </a:t>
            </a:r>
            <a:r>
              <a:rPr lang="en-US" sz="1200" b="1" dirty="0"/>
              <a:t>Transfer Learning</a:t>
            </a:r>
            <a:r>
              <a:rPr lang="en-US" sz="1200" dirty="0"/>
              <a:t>. </a:t>
            </a:r>
          </a:p>
        </p:txBody>
      </p:sp>
      <p:sp>
        <p:nvSpPr>
          <p:cNvPr id="4" name="Slide Number Placeholder 3"/>
          <p:cNvSpPr>
            <a:spLocks noGrp="1"/>
          </p:cNvSpPr>
          <p:nvPr>
            <p:ph type="sldNum" sz="quarter" idx="10"/>
          </p:nvPr>
        </p:nvSpPr>
        <p:spPr/>
        <p:txBody>
          <a:bodyPr/>
          <a:lstStyle/>
          <a:p>
            <a:fld id="{B3B28399-2DD0-4F1C-8D62-F5672BF1B693}" type="slidenum">
              <a:rPr lang="en-US" smtClean="0"/>
              <a:t>16</a:t>
            </a:fld>
            <a:endParaRPr lang="en-US"/>
          </a:p>
        </p:txBody>
      </p:sp>
    </p:spTree>
    <p:extLst>
      <p:ext uri="{BB962C8B-B14F-4D97-AF65-F5344CB8AC3E}">
        <p14:creationId xmlns:p14="http://schemas.microsoft.com/office/powerpoint/2010/main" val="3143222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sz="1200" b="0" i="0" kern="1200" dirty="0">
                <a:solidFill>
                  <a:schemeClr val="tx1"/>
                </a:solidFill>
                <a:effectLst/>
                <a:ea typeface="+mn-ea"/>
                <a:cs typeface="+mn-cs"/>
              </a:rPr>
              <a:t>And, There are several different strategies</a:t>
            </a:r>
            <a:r>
              <a:rPr lang="en-US" sz="1200" b="0" i="0" kern="1200" baseline="0" dirty="0">
                <a:solidFill>
                  <a:schemeClr val="tx1"/>
                </a:solidFill>
                <a:effectLst/>
                <a:ea typeface="+mn-ea"/>
                <a:cs typeface="+mn-cs"/>
              </a:rPr>
              <a:t> for </a:t>
            </a:r>
            <a:r>
              <a:rPr lang="en-US" sz="1200" b="0" i="0" kern="1200" dirty="0">
                <a:solidFill>
                  <a:schemeClr val="tx1"/>
                </a:solidFill>
                <a:effectLst/>
                <a:ea typeface="+mn-ea"/>
                <a:cs typeface="+mn-cs"/>
              </a:rPr>
              <a:t>Transfer learning </a:t>
            </a:r>
          </a:p>
          <a:p>
            <a:pPr marL="171450" indent="-171450">
              <a:buFont typeface="Wingdings" panose="05000000000000000000" pitchFamily="2" charset="2"/>
              <a:buChar char="v"/>
            </a:pPr>
            <a:endParaRPr lang="en-US" sz="1200" b="0" i="0" kern="1200" dirty="0">
              <a:solidFill>
                <a:schemeClr val="tx1"/>
              </a:solidFill>
              <a:effectLs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ea typeface="+mn-ea"/>
                <a:cs typeface="+mn-cs"/>
              </a:rPr>
              <a:t>The simplest strategy is to solve a </a:t>
            </a:r>
            <a:r>
              <a:rPr lang="en-US" sz="1200" b="1" i="0" kern="1200" dirty="0">
                <a:solidFill>
                  <a:schemeClr val="tx1"/>
                </a:solidFill>
                <a:effectLst/>
                <a:ea typeface="+mn-ea"/>
                <a:cs typeface="+mn-cs"/>
              </a:rPr>
              <a:t>on a different Target task but in the same Domain</a:t>
            </a:r>
            <a:r>
              <a:rPr lang="en-US" sz="1200" b="0" i="0" kern="1200" baseline="0" dirty="0">
                <a:solidFill>
                  <a:schemeClr val="tx1"/>
                </a:solidFill>
                <a:effectLst/>
                <a:ea typeface="+mn-ea"/>
                <a:cs typeface="+mn-cs"/>
              </a:rPr>
              <a:t> </a:t>
            </a:r>
            <a:r>
              <a:rPr lang="en-US" sz="1200" b="0" i="0" kern="1200" dirty="0">
                <a:solidFill>
                  <a:schemeClr val="tx1"/>
                </a:solidFill>
                <a:effectLst/>
                <a:ea typeface="+mn-ea"/>
                <a:cs typeface="+mn-cs"/>
              </a:rPr>
              <a:t>by directly using a </a:t>
            </a:r>
            <a:r>
              <a:rPr lang="en-US" sz="1200" b="1" i="0" kern="1200" dirty="0">
                <a:solidFill>
                  <a:schemeClr val="tx1"/>
                </a:solidFill>
                <a:effectLst/>
                <a:ea typeface="+mn-ea"/>
                <a:cs typeface="+mn-cs"/>
              </a:rPr>
              <a:t>full or part </a:t>
            </a:r>
            <a:r>
              <a:rPr lang="en-US" sz="1200" b="0" i="0" kern="1200" dirty="0">
                <a:solidFill>
                  <a:schemeClr val="tx1"/>
                </a:solidFill>
                <a:effectLst/>
                <a:ea typeface="+mn-ea"/>
                <a:cs typeface="+mn-cs"/>
              </a:rPr>
              <a:t>of </a:t>
            </a:r>
            <a:r>
              <a:rPr lang="en-US" sz="1200" b="1" i="0" kern="1200" dirty="0">
                <a:solidFill>
                  <a:schemeClr val="tx1"/>
                </a:solidFill>
                <a:effectLst/>
                <a:ea typeface="+mn-ea"/>
                <a:cs typeface="+mn-cs"/>
              </a:rPr>
              <a:t>an already</a:t>
            </a:r>
            <a:r>
              <a:rPr lang="en-US" sz="1200" b="0" i="0" kern="1200" dirty="0">
                <a:solidFill>
                  <a:schemeClr val="tx1"/>
                </a:solidFill>
                <a:effectLst/>
                <a:ea typeface="+mn-ea"/>
                <a:cs typeface="+mn-cs"/>
              </a:rPr>
              <a:t> pre-trained </a:t>
            </a:r>
            <a:r>
              <a:rPr lang="en-US" sz="1200" b="1" i="0" kern="1200" dirty="0">
                <a:solidFill>
                  <a:schemeClr val="tx1"/>
                </a:solidFill>
                <a:effectLst/>
                <a:ea typeface="+mn-ea"/>
                <a:cs typeface="+mn-cs"/>
              </a:rPr>
              <a:t>model</a:t>
            </a:r>
            <a:r>
              <a:rPr lang="en-US" sz="1200" b="0" i="0" kern="1200" dirty="0">
                <a:solidFill>
                  <a:schemeClr val="tx1"/>
                </a:solidFill>
                <a:effectLst/>
                <a:ea typeface="+mn-ea"/>
                <a:cs typeface="+mn-cs"/>
              </a:rPr>
              <a:t> from a </a:t>
            </a:r>
            <a:r>
              <a:rPr lang="en-US" sz="1200" b="1" i="0" kern="1200" dirty="0">
                <a:solidFill>
                  <a:schemeClr val="tx1"/>
                </a:solidFill>
                <a:effectLst/>
                <a:ea typeface="+mn-ea"/>
                <a:cs typeface="+mn-cs"/>
              </a:rPr>
              <a:t>source task</a:t>
            </a:r>
            <a:r>
              <a:rPr lang="en-US" sz="1200" b="0" i="0" kern="1200" dirty="0">
                <a:solidFill>
                  <a:schemeClr val="tx1"/>
                </a:solidFill>
                <a:effectLst/>
                <a:ea typeface="+mn-ea"/>
                <a:cs typeface="+mn-cs"/>
              </a:rPr>
              <a:t>. </a:t>
            </a:r>
          </a:p>
          <a:p>
            <a:pPr marL="228600" indent="-228600">
              <a:buFont typeface="+mj-lt"/>
              <a:buAutoNum type="arabicPeriod"/>
            </a:pPr>
            <a:r>
              <a:rPr lang="en-US" sz="1200" b="1" i="0" kern="1200" dirty="0">
                <a:solidFill>
                  <a:schemeClr val="tx1"/>
                </a:solidFill>
                <a:effectLst/>
                <a:ea typeface="+mn-ea"/>
                <a:cs typeface="+mn-cs"/>
              </a:rPr>
              <a:t>Or, </a:t>
            </a:r>
            <a:r>
              <a:rPr lang="en-US" sz="1200" b="0" i="0" kern="1200" dirty="0">
                <a:solidFill>
                  <a:schemeClr val="tx1"/>
                </a:solidFill>
                <a:effectLst/>
                <a:ea typeface="+mn-ea"/>
                <a:cs typeface="+mn-cs"/>
              </a:rPr>
              <a:t>Instead of using the model, we can treat the pre-trained model as a </a:t>
            </a:r>
            <a:r>
              <a:rPr lang="en-US" sz="1200" b="1" i="0" kern="1200" dirty="0">
                <a:solidFill>
                  <a:schemeClr val="tx1"/>
                </a:solidFill>
                <a:effectLst/>
                <a:ea typeface="+mn-ea"/>
                <a:cs typeface="+mn-cs"/>
              </a:rPr>
              <a:t>feature extractor.</a:t>
            </a:r>
            <a:endParaRPr lang="en-US" sz="1200" b="0" i="0" kern="1200" dirty="0">
              <a:solidFill>
                <a:schemeClr val="tx1"/>
              </a:solidFill>
              <a:effectLst/>
              <a:ea typeface="+mn-ea"/>
              <a:cs typeface="+mn-cs"/>
            </a:endParaRPr>
          </a:p>
          <a:p>
            <a:pPr marL="685800" lvl="1" indent="-228600">
              <a:buFont typeface="Arial" panose="020B0604020202020204" pitchFamily="34" charset="0"/>
              <a:buChar char="•"/>
            </a:pPr>
            <a:r>
              <a:rPr lang="en-US" sz="1200" b="0" i="0" kern="1200" dirty="0">
                <a:solidFill>
                  <a:schemeClr val="tx1"/>
                </a:solidFill>
                <a:effectLst/>
                <a:ea typeface="+mn-ea"/>
                <a:cs typeface="+mn-cs"/>
              </a:rPr>
              <a:t>This approach allows us to directly apply new dataset to solve an </a:t>
            </a:r>
            <a:r>
              <a:rPr lang="en-US" sz="1200" b="1" i="0" kern="1200" dirty="0">
                <a:solidFill>
                  <a:schemeClr val="tx1"/>
                </a:solidFill>
                <a:effectLst/>
                <a:ea typeface="+mn-ea"/>
                <a:cs typeface="+mn-cs"/>
              </a:rPr>
              <a:t>entirely different problem. </a:t>
            </a:r>
          </a:p>
          <a:p>
            <a:pPr marL="685800" lvl="1" indent="-228600">
              <a:buFont typeface="Arial" panose="020B0604020202020204" pitchFamily="34" charset="0"/>
              <a:buChar char="•"/>
            </a:pPr>
            <a:r>
              <a:rPr lang="en-US" sz="1200" b="0" i="0" kern="1200" dirty="0">
                <a:solidFill>
                  <a:schemeClr val="tx1"/>
                </a:solidFill>
                <a:effectLst/>
                <a:ea typeface="+mn-ea"/>
                <a:cs typeface="+mn-cs"/>
              </a:rPr>
              <a:t>Since the pre-trained complex model is </a:t>
            </a:r>
            <a:r>
              <a:rPr lang="en-US" sz="1200" b="1" i="0" kern="1200" dirty="0">
                <a:solidFill>
                  <a:schemeClr val="tx1"/>
                </a:solidFill>
                <a:effectLst/>
                <a:ea typeface="+mn-ea"/>
                <a:cs typeface="+mn-cs"/>
              </a:rPr>
              <a:t>used as features </a:t>
            </a:r>
            <a:r>
              <a:rPr lang="en-US" sz="1200" b="0" i="0" kern="1200" dirty="0">
                <a:solidFill>
                  <a:schemeClr val="tx1"/>
                </a:solidFill>
                <a:effectLst/>
                <a:ea typeface="+mn-ea"/>
                <a:cs typeface="+mn-cs"/>
              </a:rPr>
              <a:t>for the new task, we are allowed to train a simpler and faster linear model to modify the output based on the </a:t>
            </a:r>
            <a:r>
              <a:rPr lang="en-US" sz="1200" b="1" i="0" kern="1200" dirty="0">
                <a:solidFill>
                  <a:schemeClr val="tx1"/>
                </a:solidFill>
                <a:effectLst/>
                <a:ea typeface="+mn-ea"/>
                <a:cs typeface="+mn-cs"/>
              </a:rPr>
              <a:t>new dataset</a:t>
            </a:r>
            <a:r>
              <a:rPr lang="en-US" sz="1200" b="0" i="0" kern="1200" dirty="0">
                <a:solidFill>
                  <a:schemeClr val="tx1"/>
                </a:solidFill>
                <a:effectLst/>
                <a:ea typeface="+mn-ea"/>
                <a:cs typeface="+mn-cs"/>
              </a:rPr>
              <a:t>. </a:t>
            </a:r>
          </a:p>
          <a:p>
            <a:pPr marL="685800" lvl="1" indent="-228600">
              <a:buFont typeface="Arial" panose="020B0604020202020204" pitchFamily="34" charset="0"/>
              <a:buChar char="•"/>
            </a:pPr>
            <a:r>
              <a:rPr lang="en-US" sz="1200" b="0" i="1" kern="1200" dirty="0">
                <a:solidFill>
                  <a:schemeClr val="tx1"/>
                </a:solidFill>
                <a:effectLst/>
                <a:ea typeface="+mn-ea"/>
                <a:cs typeface="+mn-cs"/>
              </a:rPr>
              <a:t>This</a:t>
            </a:r>
            <a:r>
              <a:rPr lang="en-US" sz="1200" b="0" i="1" kern="1200" baseline="0" dirty="0">
                <a:solidFill>
                  <a:schemeClr val="tx1"/>
                </a:solidFill>
                <a:effectLst/>
                <a:ea typeface="+mn-ea"/>
                <a:cs typeface="+mn-cs"/>
              </a:rPr>
              <a:t> </a:t>
            </a:r>
            <a:r>
              <a:rPr lang="en-US" sz="1200" b="0" i="1" kern="1200" dirty="0">
                <a:solidFill>
                  <a:schemeClr val="tx1"/>
                </a:solidFill>
                <a:effectLst/>
                <a:ea typeface="+mn-ea"/>
                <a:cs typeface="+mn-cs"/>
              </a:rPr>
              <a:t>strategy is best when</a:t>
            </a:r>
            <a:r>
              <a:rPr lang="en-US" sz="1200" b="0" i="1" kern="1200" baseline="0" dirty="0">
                <a:solidFill>
                  <a:schemeClr val="tx1"/>
                </a:solidFill>
                <a:effectLst/>
                <a:ea typeface="+mn-ea"/>
                <a:cs typeface="+mn-cs"/>
              </a:rPr>
              <a:t> </a:t>
            </a:r>
            <a:r>
              <a:rPr lang="en-US" sz="1200" b="0" i="1" kern="1200" dirty="0">
                <a:solidFill>
                  <a:schemeClr val="tx1"/>
                </a:solidFill>
                <a:effectLst/>
                <a:ea typeface="+mn-ea"/>
                <a:cs typeface="+mn-cs"/>
              </a:rPr>
              <a:t>the </a:t>
            </a:r>
            <a:r>
              <a:rPr lang="en-US" sz="1200" b="1" i="1" kern="1200" dirty="0">
                <a:solidFill>
                  <a:schemeClr val="tx1"/>
                </a:solidFill>
                <a:effectLst/>
                <a:ea typeface="+mn-ea"/>
                <a:cs typeface="+mn-cs"/>
              </a:rPr>
              <a:t>target task dataset </a:t>
            </a:r>
            <a:r>
              <a:rPr lang="en-US" sz="1200" b="0" i="1" kern="1200" dirty="0">
                <a:solidFill>
                  <a:schemeClr val="tx1"/>
                </a:solidFill>
                <a:effectLst/>
                <a:ea typeface="+mn-ea"/>
                <a:cs typeface="+mn-cs"/>
              </a:rPr>
              <a:t>is</a:t>
            </a:r>
            <a:r>
              <a:rPr lang="en-US" sz="1200" b="1" i="1" kern="1200" dirty="0">
                <a:solidFill>
                  <a:schemeClr val="tx1"/>
                </a:solidFill>
                <a:effectLst/>
                <a:ea typeface="+mn-ea"/>
                <a:cs typeface="+mn-cs"/>
              </a:rPr>
              <a:t> very small</a:t>
            </a:r>
          </a:p>
          <a:p>
            <a:pPr marL="228600" indent="-228600">
              <a:buFont typeface="+mj-lt"/>
              <a:buAutoNum type="arabicPeriod"/>
            </a:pPr>
            <a:r>
              <a:rPr lang="en-US" sz="1200" b="1" i="0" kern="1200" dirty="0">
                <a:solidFill>
                  <a:schemeClr val="tx1"/>
                </a:solidFill>
                <a:effectLst/>
                <a:ea typeface="+mn-ea"/>
                <a:cs typeface="+mn-cs"/>
              </a:rPr>
              <a:t>Finally, </a:t>
            </a:r>
            <a:r>
              <a:rPr lang="en-US" sz="1200" b="0" i="0" kern="1200" dirty="0">
                <a:solidFill>
                  <a:schemeClr val="tx1"/>
                </a:solidFill>
                <a:effectLst/>
                <a:ea typeface="+mn-ea"/>
                <a:cs typeface="+mn-cs"/>
              </a:rPr>
              <a:t>We can go one step further, by </a:t>
            </a:r>
            <a:r>
              <a:rPr lang="en-US" sz="1200" b="1" i="0" kern="1200" dirty="0">
                <a:solidFill>
                  <a:schemeClr val="tx1"/>
                </a:solidFill>
                <a:effectLst/>
                <a:ea typeface="+mn-ea"/>
                <a:cs typeface="+mn-cs"/>
              </a:rPr>
              <a:t>not only </a:t>
            </a:r>
            <a:r>
              <a:rPr lang="en-US" sz="1200" b="0" i="0" kern="1200" dirty="0">
                <a:solidFill>
                  <a:schemeClr val="tx1"/>
                </a:solidFill>
                <a:effectLst/>
                <a:ea typeface="+mn-ea"/>
                <a:cs typeface="+mn-cs"/>
              </a:rPr>
              <a:t>training the output classifier, but also </a:t>
            </a:r>
            <a:r>
              <a:rPr lang="en-US" sz="1200" b="1" i="0" kern="1200" dirty="0">
                <a:solidFill>
                  <a:schemeClr val="tx1"/>
                </a:solidFill>
                <a:effectLst/>
                <a:ea typeface="+mn-ea"/>
                <a:cs typeface="+mn-cs"/>
              </a:rPr>
              <a:t>fine-tune weights </a:t>
            </a:r>
            <a:r>
              <a:rPr lang="en-US" sz="1200" b="0" i="0" kern="1200" dirty="0">
                <a:solidFill>
                  <a:schemeClr val="tx1"/>
                </a:solidFill>
                <a:effectLst/>
                <a:ea typeface="+mn-ea"/>
                <a:cs typeface="+mn-cs"/>
              </a:rPr>
              <a:t>in some layers of the pre-trained model. </a:t>
            </a:r>
          </a:p>
          <a:p>
            <a:pPr marL="685800" lvl="1" indent="-228600">
              <a:buFont typeface="+mj-lt"/>
              <a:buAutoNum type="arabicPeriod"/>
            </a:pPr>
            <a:r>
              <a:rPr lang="en-US" sz="1200" b="0" i="1" kern="1200" dirty="0">
                <a:solidFill>
                  <a:schemeClr val="tx1"/>
                </a:solidFill>
                <a:effectLst/>
                <a:ea typeface="+mn-ea"/>
                <a:cs typeface="+mn-cs"/>
              </a:rPr>
              <a:t>This strategy is best when </a:t>
            </a:r>
            <a:r>
              <a:rPr lang="en-US" sz="1200" b="1" i="1" kern="1200" dirty="0">
                <a:solidFill>
                  <a:schemeClr val="tx1"/>
                </a:solidFill>
                <a:effectLst/>
                <a:ea typeface="+mn-ea"/>
                <a:cs typeface="+mn-cs"/>
              </a:rPr>
              <a:t>the target task dataset </a:t>
            </a:r>
            <a:r>
              <a:rPr lang="en-US" sz="1200" b="0" i="1" kern="1200" dirty="0">
                <a:solidFill>
                  <a:schemeClr val="tx1"/>
                </a:solidFill>
                <a:effectLst/>
                <a:ea typeface="+mn-ea"/>
                <a:cs typeface="+mn-cs"/>
              </a:rPr>
              <a:t>is</a:t>
            </a:r>
            <a:r>
              <a:rPr lang="en-US" sz="1200" b="1" i="1" kern="1200" dirty="0">
                <a:solidFill>
                  <a:schemeClr val="tx1"/>
                </a:solidFill>
                <a:effectLst/>
                <a:ea typeface="+mn-ea"/>
                <a:cs typeface="+mn-cs"/>
              </a:rPr>
              <a:t> significantly big</a:t>
            </a:r>
            <a:endParaRPr lang="en-US" dirty="0"/>
          </a:p>
        </p:txBody>
      </p:sp>
      <p:sp>
        <p:nvSpPr>
          <p:cNvPr id="4" name="Slide Number Placeholder 3"/>
          <p:cNvSpPr>
            <a:spLocks noGrp="1"/>
          </p:cNvSpPr>
          <p:nvPr>
            <p:ph type="sldNum" sz="quarter" idx="10"/>
          </p:nvPr>
        </p:nvSpPr>
        <p:spPr/>
        <p:txBody>
          <a:bodyPr/>
          <a:lstStyle/>
          <a:p>
            <a:fld id="{B3B28399-2DD0-4F1C-8D62-F5672BF1B693}" type="slidenum">
              <a:rPr lang="en-US" smtClean="0"/>
              <a:t>17</a:t>
            </a:fld>
            <a:endParaRPr lang="en-US"/>
          </a:p>
        </p:txBody>
      </p:sp>
    </p:spTree>
    <p:extLst>
      <p:ext uri="{BB962C8B-B14F-4D97-AF65-F5344CB8AC3E}">
        <p14:creationId xmlns:p14="http://schemas.microsoft.com/office/powerpoint/2010/main" val="241137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25</a:t>
            </a:fld>
            <a:endParaRPr lang="en-US"/>
          </a:p>
        </p:txBody>
      </p:sp>
    </p:spTree>
    <p:extLst>
      <p:ext uri="{BB962C8B-B14F-4D97-AF65-F5344CB8AC3E}">
        <p14:creationId xmlns:p14="http://schemas.microsoft.com/office/powerpoint/2010/main" val="19577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26</a:t>
            </a:fld>
            <a:endParaRPr lang="en-US"/>
          </a:p>
        </p:txBody>
      </p:sp>
    </p:spTree>
    <p:extLst>
      <p:ext uri="{BB962C8B-B14F-4D97-AF65-F5344CB8AC3E}">
        <p14:creationId xmlns:p14="http://schemas.microsoft.com/office/powerpoint/2010/main" val="924305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27</a:t>
            </a:fld>
            <a:endParaRPr lang="en-US"/>
          </a:p>
        </p:txBody>
      </p:sp>
    </p:spTree>
    <p:extLst>
      <p:ext uri="{BB962C8B-B14F-4D97-AF65-F5344CB8AC3E}">
        <p14:creationId xmlns:p14="http://schemas.microsoft.com/office/powerpoint/2010/main" val="180401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28</a:t>
            </a:fld>
            <a:endParaRPr lang="en-US"/>
          </a:p>
        </p:txBody>
      </p:sp>
    </p:spTree>
    <p:extLst>
      <p:ext uri="{BB962C8B-B14F-4D97-AF65-F5344CB8AC3E}">
        <p14:creationId xmlns:p14="http://schemas.microsoft.com/office/powerpoint/2010/main" val="21199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ABE80-B7B8-4825-A718-6A15EF823E07}" type="slidenum">
              <a:rPr lang="en-US" smtClean="0"/>
              <a:t>4</a:t>
            </a:fld>
            <a:endParaRPr lang="en-US"/>
          </a:p>
        </p:txBody>
      </p:sp>
    </p:spTree>
    <p:extLst>
      <p:ext uri="{BB962C8B-B14F-4D97-AF65-F5344CB8AC3E}">
        <p14:creationId xmlns:p14="http://schemas.microsoft.com/office/powerpoint/2010/main" val="587451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29</a:t>
            </a:fld>
            <a:endParaRPr lang="en-US"/>
          </a:p>
        </p:txBody>
      </p:sp>
    </p:spTree>
    <p:extLst>
      <p:ext uri="{BB962C8B-B14F-4D97-AF65-F5344CB8AC3E}">
        <p14:creationId xmlns:p14="http://schemas.microsoft.com/office/powerpoint/2010/main" val="270753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32</a:t>
            </a:fld>
            <a:endParaRPr lang="en-US"/>
          </a:p>
        </p:txBody>
      </p:sp>
    </p:spTree>
    <p:extLst>
      <p:ext uri="{BB962C8B-B14F-4D97-AF65-F5344CB8AC3E}">
        <p14:creationId xmlns:p14="http://schemas.microsoft.com/office/powerpoint/2010/main" val="159779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33</a:t>
            </a:fld>
            <a:endParaRPr lang="en-US"/>
          </a:p>
        </p:txBody>
      </p:sp>
    </p:spTree>
    <p:extLst>
      <p:ext uri="{BB962C8B-B14F-4D97-AF65-F5344CB8AC3E}">
        <p14:creationId xmlns:p14="http://schemas.microsoft.com/office/powerpoint/2010/main" val="3234006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34</a:t>
            </a:fld>
            <a:endParaRPr lang="en-US"/>
          </a:p>
        </p:txBody>
      </p:sp>
    </p:spTree>
    <p:extLst>
      <p:ext uri="{BB962C8B-B14F-4D97-AF65-F5344CB8AC3E}">
        <p14:creationId xmlns:p14="http://schemas.microsoft.com/office/powerpoint/2010/main" val="802751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35</a:t>
            </a:fld>
            <a:endParaRPr lang="en-US"/>
          </a:p>
        </p:txBody>
      </p:sp>
    </p:spTree>
    <p:extLst>
      <p:ext uri="{BB962C8B-B14F-4D97-AF65-F5344CB8AC3E}">
        <p14:creationId xmlns:p14="http://schemas.microsoft.com/office/powerpoint/2010/main" val="2464594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36</a:t>
            </a:fld>
            <a:endParaRPr lang="en-US"/>
          </a:p>
        </p:txBody>
      </p:sp>
    </p:spTree>
    <p:extLst>
      <p:ext uri="{BB962C8B-B14F-4D97-AF65-F5344CB8AC3E}">
        <p14:creationId xmlns:p14="http://schemas.microsoft.com/office/powerpoint/2010/main" val="686256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37</a:t>
            </a:fld>
            <a:endParaRPr lang="en-US"/>
          </a:p>
        </p:txBody>
      </p:sp>
    </p:spTree>
    <p:extLst>
      <p:ext uri="{BB962C8B-B14F-4D97-AF65-F5344CB8AC3E}">
        <p14:creationId xmlns:p14="http://schemas.microsoft.com/office/powerpoint/2010/main" val="3204575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38</a:t>
            </a:fld>
            <a:endParaRPr lang="en-US"/>
          </a:p>
        </p:txBody>
      </p:sp>
    </p:spTree>
    <p:extLst>
      <p:ext uri="{BB962C8B-B14F-4D97-AF65-F5344CB8AC3E}">
        <p14:creationId xmlns:p14="http://schemas.microsoft.com/office/powerpoint/2010/main" val="199871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ABE80-B7B8-4825-A718-6A15EF823E07}" type="slidenum">
              <a:rPr lang="en-US" smtClean="0"/>
              <a:t>5</a:t>
            </a:fld>
            <a:endParaRPr lang="en-US"/>
          </a:p>
        </p:txBody>
      </p:sp>
    </p:spTree>
    <p:extLst>
      <p:ext uri="{BB962C8B-B14F-4D97-AF65-F5344CB8AC3E}">
        <p14:creationId xmlns:p14="http://schemas.microsoft.com/office/powerpoint/2010/main" val="126276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deep learning algorithms in machine vision problems is becoming more and more popular. The plant and the leaf identification have been previously studied with different techniques by various researchers.</a:t>
            </a:r>
          </a:p>
        </p:txBody>
      </p:sp>
      <p:sp>
        <p:nvSpPr>
          <p:cNvPr id="4" name="Slide Number Placeholder 3"/>
          <p:cNvSpPr>
            <a:spLocks noGrp="1"/>
          </p:cNvSpPr>
          <p:nvPr>
            <p:ph type="sldNum" sz="quarter" idx="5"/>
          </p:nvPr>
        </p:nvSpPr>
        <p:spPr/>
        <p:txBody>
          <a:bodyPr/>
          <a:lstStyle/>
          <a:p>
            <a:fld id="{072ABE80-B7B8-4825-A718-6A15EF823E07}" type="slidenum">
              <a:rPr lang="en-US" smtClean="0"/>
              <a:t>6</a:t>
            </a:fld>
            <a:endParaRPr lang="en-US"/>
          </a:p>
        </p:txBody>
      </p:sp>
    </p:spTree>
    <p:extLst>
      <p:ext uri="{BB962C8B-B14F-4D97-AF65-F5344CB8AC3E}">
        <p14:creationId xmlns:p14="http://schemas.microsoft.com/office/powerpoint/2010/main" val="201697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literature survey outlined in this section, there is no study which evaluates the effect of transfer learning scenarios for Canadian medical plant classification models. Hence the work that we present in this project can be considered complementary to the earlier studies.</a:t>
            </a:r>
          </a:p>
        </p:txBody>
      </p:sp>
      <p:sp>
        <p:nvSpPr>
          <p:cNvPr id="4" name="Slide Number Placeholder 3"/>
          <p:cNvSpPr>
            <a:spLocks noGrp="1"/>
          </p:cNvSpPr>
          <p:nvPr>
            <p:ph type="sldNum" sz="quarter" idx="5"/>
          </p:nvPr>
        </p:nvSpPr>
        <p:spPr/>
        <p:txBody>
          <a:bodyPr/>
          <a:lstStyle/>
          <a:p>
            <a:fld id="{072ABE80-B7B8-4825-A718-6A15EF823E07}" type="slidenum">
              <a:rPr lang="en-US" smtClean="0"/>
              <a:t>7</a:t>
            </a:fld>
            <a:endParaRPr lang="en-US"/>
          </a:p>
        </p:txBody>
      </p:sp>
    </p:spTree>
    <p:extLst>
      <p:ext uri="{BB962C8B-B14F-4D97-AF65-F5344CB8AC3E}">
        <p14:creationId xmlns:p14="http://schemas.microsoft.com/office/powerpoint/2010/main" val="57394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is a problem that</a:t>
            </a:r>
            <a:r>
              <a:rPr lang="en-US" baseline="0" dirty="0"/>
              <a:t> a </a:t>
            </a:r>
            <a:r>
              <a:rPr lang="en-US" b="1" baseline="0" dirty="0"/>
              <a:t>CNN</a:t>
            </a:r>
            <a:r>
              <a:rPr lang="en-US" baseline="0" dirty="0"/>
              <a:t> could do…</a:t>
            </a:r>
          </a:p>
          <a:p>
            <a:r>
              <a:rPr lang="en-US" dirty="0"/>
              <a:t>A trained network</a:t>
            </a:r>
            <a:r>
              <a:rPr lang="en-US" baseline="0" dirty="0"/>
              <a:t>  that </a:t>
            </a:r>
            <a:r>
              <a:rPr lang="en-US" dirty="0"/>
              <a:t>can classify images into one of thousand pre-determined categories.</a:t>
            </a:r>
          </a:p>
        </p:txBody>
      </p:sp>
      <p:sp>
        <p:nvSpPr>
          <p:cNvPr id="4" name="Slide Number Placeholder 3"/>
          <p:cNvSpPr>
            <a:spLocks noGrp="1"/>
          </p:cNvSpPr>
          <p:nvPr>
            <p:ph type="sldNum" sz="quarter" idx="10"/>
          </p:nvPr>
        </p:nvSpPr>
        <p:spPr/>
        <p:txBody>
          <a:bodyPr/>
          <a:lstStyle/>
          <a:p>
            <a:fld id="{B3B28399-2DD0-4F1C-8D62-F5672BF1B693}" type="slidenum">
              <a:rPr lang="en-US" smtClean="0"/>
              <a:t>8</a:t>
            </a:fld>
            <a:endParaRPr lang="en-US"/>
          </a:p>
        </p:txBody>
      </p:sp>
    </p:spTree>
    <p:extLst>
      <p:ext uri="{BB962C8B-B14F-4D97-AF65-F5344CB8AC3E}">
        <p14:creationId xmlns:p14="http://schemas.microsoft.com/office/powerpoint/2010/main" val="425098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Convolutional Neural Network or </a:t>
            </a:r>
            <a:r>
              <a:rPr lang="en-US" b="1" dirty="0"/>
              <a:t>CNN</a:t>
            </a:r>
            <a:r>
              <a:rPr lang="en-US" dirty="0"/>
              <a:t> is a </a:t>
            </a:r>
            <a:r>
              <a:rPr lang="en-US" b="1" dirty="0"/>
              <a:t>network architecture </a:t>
            </a:r>
            <a:r>
              <a:rPr lang="en-US" dirty="0"/>
              <a:t>for </a:t>
            </a:r>
            <a:r>
              <a:rPr lang="en-US" b="1" dirty="0"/>
              <a:t>deep learning</a:t>
            </a:r>
            <a:r>
              <a:rPr lang="en-US" dirty="0"/>
              <a:t>. </a:t>
            </a:r>
          </a:p>
          <a:p>
            <a:pPr marL="171450" indent="-171450">
              <a:buFont typeface="Arial" panose="020B0604020202020204" pitchFamily="34" charset="0"/>
              <a:buChar char="•"/>
            </a:pPr>
            <a:endParaRPr lang="en-US" dirty="0"/>
          </a:p>
          <a:p>
            <a:pPr marL="171450" indent="-171450">
              <a:buFont typeface="Wingdings" panose="05000000000000000000" pitchFamily="2" charset="2"/>
              <a:buChar char="Ø"/>
            </a:pPr>
            <a:r>
              <a:rPr lang="en-US" dirty="0"/>
              <a:t>A CNN is made up of </a:t>
            </a:r>
            <a:r>
              <a:rPr lang="en-US" b="1" dirty="0"/>
              <a:t>several layers </a:t>
            </a:r>
            <a:r>
              <a:rPr lang="en-US" dirty="0"/>
              <a:t>that </a:t>
            </a:r>
            <a:r>
              <a:rPr lang="en-US" b="1" dirty="0"/>
              <a:t>transform</a:t>
            </a:r>
            <a:r>
              <a:rPr lang="en-US" dirty="0"/>
              <a:t> an input to produce an output.</a:t>
            </a:r>
          </a:p>
          <a:p>
            <a:pPr marL="171450" indent="-171450">
              <a:buFont typeface="Wingdings" panose="05000000000000000000" pitchFamily="2" charset="2"/>
              <a:buChar char="Ø"/>
            </a:pPr>
            <a:endParaRPr lang="en-US" dirty="0"/>
          </a:p>
          <a:p>
            <a:pPr marL="171450" indent="-171450">
              <a:buFont typeface="Arial" panose="020B0604020202020204" pitchFamily="34" charset="0"/>
              <a:buChar char="•"/>
            </a:pPr>
            <a:r>
              <a:rPr lang="en-US" dirty="0"/>
              <a:t>Every hidden layer </a:t>
            </a:r>
            <a:r>
              <a:rPr lang="en-US" b="1" dirty="0"/>
              <a:t>increases the complexity </a:t>
            </a:r>
            <a:r>
              <a:rPr lang="en-US" dirty="0"/>
              <a:t>of the learned image features…. </a:t>
            </a:r>
          </a:p>
          <a:p>
            <a:r>
              <a:rPr lang="en-US" dirty="0"/>
              <a:t>For example, the </a:t>
            </a:r>
            <a:r>
              <a:rPr lang="en-US" b="1" dirty="0"/>
              <a:t>first hidden layer </a:t>
            </a:r>
            <a:r>
              <a:rPr lang="en-US" dirty="0"/>
              <a:t>learns how to detect simple</a:t>
            </a:r>
            <a:r>
              <a:rPr lang="en-US" baseline="0" dirty="0"/>
              <a:t> features, like </a:t>
            </a:r>
            <a:r>
              <a:rPr lang="en-US" dirty="0"/>
              <a:t>edges, and the </a:t>
            </a:r>
            <a:r>
              <a:rPr lang="en-US" b="1" dirty="0"/>
              <a:t>last layer </a:t>
            </a:r>
            <a:r>
              <a:rPr lang="en-US" dirty="0"/>
              <a:t>learns how to detect more complex shapes.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b="0" i="0" kern="1200" dirty="0">
                <a:solidFill>
                  <a:schemeClr val="tx1"/>
                </a:solidFill>
                <a:effectLst/>
                <a:ea typeface="+mn-ea"/>
                <a:cs typeface="+mn-cs"/>
              </a:rPr>
              <a:t>A CNN model is a combination of two components: </a:t>
            </a:r>
            <a:r>
              <a:rPr lang="en-US" sz="1200" b="1" i="0" kern="1200" dirty="0">
                <a:solidFill>
                  <a:schemeClr val="tx1"/>
                </a:solidFill>
                <a:effectLst/>
                <a:ea typeface="+mn-ea"/>
                <a:cs typeface="+mn-cs"/>
              </a:rPr>
              <a:t>feature extraction part </a:t>
            </a:r>
            <a:r>
              <a:rPr lang="en-US" sz="1200" b="0" i="0" kern="1200" dirty="0">
                <a:solidFill>
                  <a:schemeClr val="tx1"/>
                </a:solidFill>
                <a:effectLst/>
                <a:ea typeface="+mn-ea"/>
                <a:cs typeface="+mn-cs"/>
              </a:rPr>
              <a:t>and the </a:t>
            </a:r>
            <a:r>
              <a:rPr lang="en-US" sz="1200" b="1" i="0" kern="1200" dirty="0">
                <a:solidFill>
                  <a:schemeClr val="tx1"/>
                </a:solidFill>
                <a:effectLst/>
                <a:ea typeface="+mn-ea"/>
                <a:cs typeface="+mn-cs"/>
              </a:rPr>
              <a:t>classification part</a:t>
            </a:r>
            <a:r>
              <a:rPr lang="en-US" sz="1200" b="0" i="0" kern="1200" dirty="0">
                <a:solidFill>
                  <a:schemeClr val="tx1"/>
                </a:solidFill>
                <a:effectLs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3B28399-2DD0-4F1C-8D62-F5672BF1B693}" type="slidenum">
              <a:rPr lang="en-US" smtClean="0"/>
              <a:t>9</a:t>
            </a:fld>
            <a:endParaRPr lang="en-US"/>
          </a:p>
        </p:txBody>
      </p:sp>
    </p:spTree>
    <p:extLst>
      <p:ext uri="{BB962C8B-B14F-4D97-AF65-F5344CB8AC3E}">
        <p14:creationId xmlns:p14="http://schemas.microsoft.com/office/powerpoint/2010/main" val="4068836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In order to understand how CNNs work. We will cover some concepts….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a </a:t>
            </a:r>
            <a:r>
              <a:rPr lang="en-US" b="1" dirty="0"/>
              <a:t>Typical</a:t>
            </a:r>
            <a:r>
              <a:rPr lang="en-US" dirty="0"/>
              <a:t> neural network</a:t>
            </a:r>
            <a:r>
              <a:rPr lang="en-US" baseline="0" dirty="0"/>
              <a:t> </a:t>
            </a:r>
            <a:r>
              <a:rPr lang="en-US" b="1" baseline="0" dirty="0"/>
              <a:t>E</a:t>
            </a:r>
            <a:r>
              <a:rPr lang="en-US" b="1" dirty="0"/>
              <a:t>ach neuron </a:t>
            </a:r>
            <a:r>
              <a:rPr lang="en-US" dirty="0"/>
              <a:t>in the input layer, is connected to a neuron in the hidden layer, </a:t>
            </a:r>
            <a:r>
              <a:rPr lang="en-US" b="1" dirty="0"/>
              <a:t>however</a:t>
            </a:r>
            <a:r>
              <a:rPr lang="en-US" dirty="0"/>
              <a:t> in a CNN only a small region of input layer neurons, connect to neurons in the hidden layer. Theses regions are referred to as  </a:t>
            </a:r>
            <a:r>
              <a:rPr lang="en-US" b="1" dirty="0"/>
              <a:t>Local Receptive fields.</a:t>
            </a:r>
          </a:p>
          <a:p>
            <a:pPr marL="171450" indent="-171450">
              <a:buFont typeface="Arial" panose="020B0604020202020204" pitchFamily="34" charset="0"/>
              <a:buChar char="•"/>
            </a:pPr>
            <a:endParaRPr lang="en-US" b="1" dirty="0"/>
          </a:p>
          <a:p>
            <a:pPr marL="171450" indent="-171450">
              <a:buFont typeface="Wingdings" panose="05000000000000000000" pitchFamily="2" charset="2"/>
              <a:buChar char="Ø"/>
            </a:pPr>
            <a:r>
              <a:rPr lang="en-US" b="1" dirty="0"/>
              <a:t>The local Receptive field </a:t>
            </a:r>
            <a:r>
              <a:rPr lang="en-US" dirty="0"/>
              <a:t>is translated across an image to create a </a:t>
            </a:r>
            <a:r>
              <a:rPr lang="en-US" b="1" dirty="0"/>
              <a:t>feature map.</a:t>
            </a:r>
            <a:r>
              <a:rPr lang="en-US" b="0" baseline="0" dirty="0"/>
              <a:t> </a:t>
            </a:r>
          </a:p>
          <a:p>
            <a:pPr marL="171450" indent="-171450">
              <a:buFont typeface="Wingdings" panose="05000000000000000000" pitchFamily="2" charset="2"/>
              <a:buChar char="Ø"/>
            </a:pPr>
            <a:endParaRPr lang="en-US" b="0" baseline="0" dirty="0"/>
          </a:p>
          <a:p>
            <a:pPr marL="171450" indent="-171450">
              <a:buFont typeface="Wingdings" panose="05000000000000000000" pitchFamily="2" charset="2"/>
              <a:buChar char="Ø"/>
            </a:pPr>
            <a:r>
              <a:rPr lang="en-US" dirty="0"/>
              <a:t>You can use </a:t>
            </a:r>
            <a:r>
              <a:rPr lang="en-US" b="1" dirty="0"/>
              <a:t>Convolution</a:t>
            </a:r>
            <a:r>
              <a:rPr lang="en-US" dirty="0"/>
              <a:t> to implement this process.</a:t>
            </a:r>
            <a:r>
              <a:rPr lang="en-US" baseline="0" dirty="0"/>
              <a:t> </a:t>
            </a:r>
            <a:r>
              <a:rPr lang="en-US" sz="1200" b="1" i="0" kern="1200" dirty="0">
                <a:solidFill>
                  <a:schemeClr val="tx1"/>
                </a:solidFill>
                <a:effectLst/>
                <a:ea typeface="+mn-ea"/>
                <a:cs typeface="+mn-cs"/>
              </a:rPr>
              <a:t>Convolution</a:t>
            </a:r>
            <a:r>
              <a:rPr lang="en-US" sz="1200" b="0" i="0" kern="1200" dirty="0">
                <a:solidFill>
                  <a:schemeClr val="tx1"/>
                </a:solidFill>
                <a:effectLst/>
                <a:ea typeface="+mn-ea"/>
                <a:cs typeface="+mn-cs"/>
              </a:rPr>
              <a:t> is a mathematical operation,</a:t>
            </a:r>
          </a:p>
          <a:p>
            <a:pPr marL="628650" lvl="1" indent="-171450">
              <a:buFont typeface="Arial" panose="020B0604020202020204" pitchFamily="34" charset="0"/>
              <a:buChar char="•"/>
            </a:pPr>
            <a:r>
              <a:rPr lang="en-US" sz="1200" b="0" i="0" kern="1200" baseline="0" dirty="0">
                <a:solidFill>
                  <a:schemeClr val="tx1"/>
                </a:solidFill>
                <a:effectLst/>
                <a:ea typeface="+mn-ea"/>
                <a:cs typeface="+mn-cs"/>
              </a:rPr>
              <a:t> </a:t>
            </a:r>
            <a:r>
              <a:rPr lang="en-US" sz="1200" b="0" i="0" kern="1200" dirty="0">
                <a:solidFill>
                  <a:schemeClr val="tx1"/>
                </a:solidFill>
                <a:effectLst/>
                <a:ea typeface="+mn-ea"/>
                <a:cs typeface="+mn-cs"/>
              </a:rPr>
              <a:t>We can perform the convolution operation by </a:t>
            </a:r>
            <a:r>
              <a:rPr lang="en-US" sz="1200" b="1" i="0" kern="1200" dirty="0">
                <a:solidFill>
                  <a:schemeClr val="tx1"/>
                </a:solidFill>
                <a:effectLst/>
                <a:ea typeface="+mn-ea"/>
                <a:cs typeface="+mn-cs"/>
              </a:rPr>
              <a:t>sliding</a:t>
            </a:r>
            <a:r>
              <a:rPr lang="en-US" sz="1200" b="0" i="0" kern="1200" dirty="0">
                <a:solidFill>
                  <a:schemeClr val="tx1"/>
                </a:solidFill>
                <a:effectLst/>
                <a:ea typeface="+mn-ea"/>
                <a:cs typeface="+mn-cs"/>
              </a:rPr>
              <a:t> a </a:t>
            </a:r>
            <a:r>
              <a:rPr lang="en-US" sz="1200" b="1" i="0" kern="1200" dirty="0">
                <a:solidFill>
                  <a:schemeClr val="tx1"/>
                </a:solidFill>
                <a:effectLst/>
                <a:ea typeface="+mn-ea"/>
                <a:cs typeface="+mn-cs"/>
              </a:rPr>
              <a:t>filter</a:t>
            </a:r>
            <a:r>
              <a:rPr lang="en-US" sz="1200" b="0" i="0" kern="1200" dirty="0">
                <a:solidFill>
                  <a:schemeClr val="tx1"/>
                </a:solidFill>
                <a:effectLst/>
                <a:ea typeface="+mn-ea"/>
                <a:cs typeface="+mn-cs"/>
              </a:rPr>
              <a:t> over the input. </a:t>
            </a:r>
          </a:p>
          <a:p>
            <a:pPr marL="628650" lvl="1" indent="-171450">
              <a:buFont typeface="Arial" panose="020B0604020202020204" pitchFamily="34" charset="0"/>
              <a:buChar char="•"/>
            </a:pPr>
            <a:r>
              <a:rPr lang="en-US" sz="1200" b="0" i="0" kern="1200" dirty="0">
                <a:solidFill>
                  <a:schemeClr val="tx1"/>
                </a:solidFill>
                <a:effectLst/>
                <a:ea typeface="+mn-ea"/>
                <a:cs typeface="+mn-cs"/>
              </a:rPr>
              <a:t>At every location, we do </a:t>
            </a:r>
            <a:r>
              <a:rPr lang="en-US" sz="1200" b="1" i="0" kern="1200" dirty="0">
                <a:solidFill>
                  <a:schemeClr val="tx1"/>
                </a:solidFill>
                <a:effectLst/>
                <a:ea typeface="+mn-ea"/>
                <a:cs typeface="+mn-cs"/>
              </a:rPr>
              <a:t>element-wise matrix multiplication </a:t>
            </a:r>
            <a:r>
              <a:rPr lang="en-US" sz="1200" b="0" i="0" kern="1200" dirty="0">
                <a:solidFill>
                  <a:schemeClr val="tx1"/>
                </a:solidFill>
                <a:effectLst/>
                <a:ea typeface="+mn-ea"/>
                <a:cs typeface="+mn-cs"/>
              </a:rPr>
              <a:t>and </a:t>
            </a:r>
            <a:r>
              <a:rPr lang="en-US" sz="1200" b="1" i="0" kern="1200" dirty="0">
                <a:solidFill>
                  <a:schemeClr val="tx1"/>
                </a:solidFill>
                <a:effectLst/>
                <a:ea typeface="+mn-ea"/>
                <a:cs typeface="+mn-cs"/>
              </a:rPr>
              <a:t>sum</a:t>
            </a:r>
            <a:r>
              <a:rPr lang="en-US" sz="1200" b="0" i="0" kern="1200" dirty="0">
                <a:solidFill>
                  <a:schemeClr val="tx1"/>
                </a:solidFill>
                <a:effectLst/>
                <a:ea typeface="+mn-ea"/>
                <a:cs typeface="+mn-cs"/>
              </a:rPr>
              <a:t> the result. </a:t>
            </a:r>
          </a:p>
          <a:p>
            <a:pPr marL="628650" lvl="1" indent="-171450">
              <a:buFont typeface="Arial" panose="020B0604020202020204" pitchFamily="34" charset="0"/>
              <a:buChar char="•"/>
            </a:pPr>
            <a:r>
              <a:rPr lang="en-US" sz="1200" b="0" i="0" kern="1200" dirty="0">
                <a:solidFill>
                  <a:schemeClr val="tx1"/>
                </a:solidFill>
                <a:effectLst/>
                <a:ea typeface="+mn-ea"/>
                <a:cs typeface="+mn-cs"/>
              </a:rPr>
              <a:t>This sum goes into the </a:t>
            </a:r>
            <a:r>
              <a:rPr lang="en-US" sz="1200" b="1" i="0" kern="1200" dirty="0">
                <a:solidFill>
                  <a:schemeClr val="tx1"/>
                </a:solidFill>
                <a:effectLst/>
                <a:ea typeface="+mn-ea"/>
                <a:cs typeface="+mn-cs"/>
              </a:rPr>
              <a:t>feature map,</a:t>
            </a:r>
            <a:r>
              <a:rPr lang="en-US" sz="1200" b="1" i="0" kern="1200" baseline="0" dirty="0">
                <a:solidFill>
                  <a:schemeClr val="tx1"/>
                </a:solidFill>
                <a:effectLst/>
                <a:ea typeface="+mn-ea"/>
                <a:cs typeface="+mn-cs"/>
              </a:rPr>
              <a:t> (</a:t>
            </a:r>
            <a:r>
              <a:rPr lang="en-US" sz="1200" b="0" i="0" kern="1200" baseline="0" dirty="0">
                <a:solidFill>
                  <a:schemeClr val="tx1"/>
                </a:solidFill>
                <a:effectLst/>
                <a:ea typeface="+mn-ea"/>
                <a:cs typeface="+mn-cs"/>
              </a:rPr>
              <a:t>the red area)</a:t>
            </a:r>
            <a:endParaRPr lang="en-US" sz="1200"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B3B28399-2DD0-4F1C-8D62-F5672BF1B693}" type="slidenum">
              <a:rPr lang="en-US" smtClean="0"/>
              <a:t>10</a:t>
            </a:fld>
            <a:endParaRPr lang="en-US"/>
          </a:p>
        </p:txBody>
      </p:sp>
    </p:spTree>
    <p:extLst>
      <p:ext uri="{BB962C8B-B14F-4D97-AF65-F5344CB8AC3E}">
        <p14:creationId xmlns:p14="http://schemas.microsoft.com/office/powerpoint/2010/main" val="1832327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The </a:t>
            </a:r>
            <a:r>
              <a:rPr lang="en-US" b="1" dirty="0"/>
              <a:t>activation step </a:t>
            </a:r>
            <a:r>
              <a:rPr lang="en-US" dirty="0"/>
              <a:t>apply the </a:t>
            </a:r>
            <a:r>
              <a:rPr lang="en-US" b="1" dirty="0"/>
              <a:t>transformation</a:t>
            </a:r>
            <a:r>
              <a:rPr lang="en-US" dirty="0"/>
              <a:t> to the output of each neuron, by using </a:t>
            </a:r>
            <a:r>
              <a:rPr lang="en-US" b="1" dirty="0"/>
              <a:t>activation functions</a:t>
            </a:r>
            <a:r>
              <a:rPr lang="en-US" dirty="0"/>
              <a:t>.</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v"/>
            </a:pPr>
            <a:r>
              <a:rPr lang="en-US" dirty="0"/>
              <a:t>Rectified Linear Unit (</a:t>
            </a:r>
            <a:r>
              <a:rPr lang="en-US" b="1" dirty="0" err="1"/>
              <a:t>ReLU</a:t>
            </a:r>
            <a:r>
              <a:rPr lang="en-US" dirty="0"/>
              <a:t>) is an example of a commonly used activation function.</a:t>
            </a:r>
          </a:p>
          <a:p>
            <a:pPr marL="171450" indent="-171450">
              <a:buFont typeface="Arial" panose="020B0604020202020204" pitchFamily="34" charset="0"/>
              <a:buChar char="•"/>
            </a:pPr>
            <a:r>
              <a:rPr lang="en-US" dirty="0"/>
              <a:t>It takes the </a:t>
            </a:r>
            <a:r>
              <a:rPr lang="en-US" b="1" dirty="0"/>
              <a:t>output of a neuron </a:t>
            </a:r>
            <a:r>
              <a:rPr lang="en-US" dirty="0"/>
              <a:t>and maps it to the highest positive value, or if the output is negative, the function, </a:t>
            </a:r>
            <a:r>
              <a:rPr lang="en-US" b="1" dirty="0"/>
              <a:t>maps it to zero</a:t>
            </a:r>
            <a:r>
              <a:rPr lang="en-US" dirty="0"/>
              <a:t>. </a:t>
            </a:r>
          </a:p>
        </p:txBody>
      </p:sp>
      <p:sp>
        <p:nvSpPr>
          <p:cNvPr id="4" name="Slide Number Placeholder 3"/>
          <p:cNvSpPr>
            <a:spLocks noGrp="1"/>
          </p:cNvSpPr>
          <p:nvPr>
            <p:ph type="sldNum" sz="quarter" idx="10"/>
          </p:nvPr>
        </p:nvSpPr>
        <p:spPr/>
        <p:txBody>
          <a:bodyPr/>
          <a:lstStyle/>
          <a:p>
            <a:fld id="{B3B28399-2DD0-4F1C-8D62-F5672BF1B693}" type="slidenum">
              <a:rPr lang="en-US" smtClean="0"/>
              <a:t>11</a:t>
            </a:fld>
            <a:endParaRPr lang="en-US"/>
          </a:p>
        </p:txBody>
      </p:sp>
    </p:spTree>
    <p:extLst>
      <p:ext uri="{BB962C8B-B14F-4D97-AF65-F5344CB8AC3E}">
        <p14:creationId xmlns:p14="http://schemas.microsoft.com/office/powerpoint/2010/main" val="278802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7750791" y="6356349"/>
            <a:ext cx="656230" cy="365125"/>
          </a:xfrm>
          <a:prstGeom prst="rect">
            <a:avLst/>
          </a:prstGeom>
        </p:spPr>
        <p:txBody>
          <a:bodyPr/>
          <a:lstStyle>
            <a:lvl1pPr algn="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117309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50516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2521168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7697338" y="6356350"/>
            <a:ext cx="702860" cy="365125"/>
          </a:xfrm>
          <a:prstGeom prst="rect">
            <a:avLst/>
          </a:prstGeom>
        </p:spPr>
        <p:txBody>
          <a:bodyPr/>
          <a:lstStyle>
            <a:lvl1pPr algn="r">
              <a:defRPr>
                <a:solidFill>
                  <a:schemeClr val="tx1">
                    <a:lumMod val="65000"/>
                    <a:lumOff val="35000"/>
                  </a:schemeClr>
                </a:solidFill>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42756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128758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119942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1193907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325067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7676866" y="6356350"/>
            <a:ext cx="730156" cy="365125"/>
          </a:xfrm>
          <a:prstGeom prst="rect">
            <a:avLst/>
          </a:prstGeom>
        </p:spPr>
        <p:txBody>
          <a:bodyPr/>
          <a:lstStyle>
            <a:lvl1pPr algn="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284038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3121072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endParaRPr lang="en-US" dirty="0"/>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7765576" y="6356350"/>
            <a:ext cx="648269" cy="365125"/>
          </a:xfrm>
          <a:prstGeom prst="rect">
            <a:avLst/>
          </a:prstGeom>
        </p:spPr>
        <p:txBody>
          <a:bodyPr/>
          <a:lstStyle>
            <a:lvl1pPr>
              <a:defRPr>
                <a:latin typeface="Times New Roman" panose="02020603050405020304" pitchFamily="18" charset="0"/>
              </a:defRPr>
            </a:lvl1pPr>
          </a:lstStyle>
          <a:p>
            <a:fld id="{2DEBF6B5-A8B6-5742-91AE-8DC29EBB8E42}" type="slidenum">
              <a:rPr lang="en-US" smtClean="0"/>
              <a:pPr/>
              <a:t>‹#›</a:t>
            </a:fld>
            <a:endParaRPr lang="en-US" dirty="0"/>
          </a:p>
        </p:txBody>
      </p:sp>
    </p:spTree>
    <p:extLst>
      <p:ext uri="{BB962C8B-B14F-4D97-AF65-F5344CB8AC3E}">
        <p14:creationId xmlns:p14="http://schemas.microsoft.com/office/powerpoint/2010/main" val="3911315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84543"/>
            <a:ext cx="12192000" cy="914400"/>
          </a:xfrm>
          <a:prstGeom prst="rect">
            <a:avLst/>
          </a:prstGeom>
        </p:spPr>
      </p:pic>
      <p:sp>
        <p:nvSpPr>
          <p:cNvPr id="4" name="Rectangle 3">
            <a:extLst>
              <a:ext uri="{FF2B5EF4-FFF2-40B4-BE49-F238E27FC236}">
                <a16:creationId xmlns:a16="http://schemas.microsoft.com/office/drawing/2014/main" id="{91F17F3F-4E87-441F-8327-801A72D34AD1}"/>
              </a:ext>
            </a:extLst>
          </p:cNvPr>
          <p:cNvSpPr/>
          <p:nvPr userDrawn="1"/>
        </p:nvSpPr>
        <p:spPr>
          <a:xfrm>
            <a:off x="47767" y="6277970"/>
            <a:ext cx="7187920" cy="43672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Times New Roman" panose="02020603050405020304" pitchFamily="18" charset="0"/>
              </a:rPr>
              <a:t>Canadian Medicinal Plant Detection using CNN and Transfer Learning </a:t>
            </a:r>
          </a:p>
        </p:txBody>
      </p:sp>
    </p:spTree>
    <p:extLst>
      <p:ext uri="{BB962C8B-B14F-4D97-AF65-F5344CB8AC3E}">
        <p14:creationId xmlns:p14="http://schemas.microsoft.com/office/powerpoint/2010/main" val="4292949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github.com/facebookresearch/UnsupervisedM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nlp.stanford.edu/projects/glove/" TargetMode="External"/><Relationship Id="rId5" Type="http://schemas.openxmlformats.org/officeDocument/2006/relationships/hyperlink" Target="https://pjreddie.com/darknet/yolo/" TargetMode="External"/><Relationship Id="rId4" Type="http://schemas.openxmlformats.org/officeDocument/2006/relationships/hyperlink" Target="https://arxiv.org/abs/1810.0480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8.png"/><Relationship Id="rId7" Type="http://schemas.openxmlformats.org/officeDocument/2006/relationships/diagramQuickStyle" Target="../diagrams/quickStyle6.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hyperlink" Target="https://keras.io/preprocessing/image/" TargetMode="External"/><Relationship Id="rId9" Type="http://schemas.microsoft.com/office/2007/relationships/diagramDrawing" Target="../diagrams/drawing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keras.io/application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alexisbcook.github.io/2017/global-average-pooling-layers-for-object-localization/"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4.png"/><Relationship Id="rId7" Type="http://schemas.openxmlformats.org/officeDocument/2006/relationships/diagramColors" Target="../diagrams/colors1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36.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gi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4605-512A-4604-806E-A29B9776605B}"/>
              </a:ext>
            </a:extLst>
          </p:cNvPr>
          <p:cNvSpPr>
            <a:spLocks noGrp="1"/>
          </p:cNvSpPr>
          <p:nvPr>
            <p:ph type="ctrTitle"/>
          </p:nvPr>
        </p:nvSpPr>
        <p:spPr>
          <a:xfrm>
            <a:off x="1225826" y="426128"/>
            <a:ext cx="9952383" cy="2763481"/>
          </a:xfrm>
        </p:spPr>
        <p:txBody>
          <a:bodyPr>
            <a:noAutofit/>
          </a:bodyPr>
          <a:lstStyle/>
          <a:p>
            <a:r>
              <a:rPr lang="en-US" sz="4400" dirty="0"/>
              <a:t>Canadian Medicinal Plant Detection using Convolutional Neural Network with Transfer Learning</a:t>
            </a:r>
            <a:br>
              <a:rPr lang="en-US" sz="4400" dirty="0"/>
            </a:br>
            <a:endParaRPr lang="en-US" sz="4400" dirty="0"/>
          </a:p>
        </p:txBody>
      </p:sp>
      <p:sp>
        <p:nvSpPr>
          <p:cNvPr id="3" name="Subtitle 2">
            <a:extLst>
              <a:ext uri="{FF2B5EF4-FFF2-40B4-BE49-F238E27FC236}">
                <a16:creationId xmlns:a16="http://schemas.microsoft.com/office/drawing/2014/main" id="{74D7D484-004E-46A7-9CC3-CF5629D15914}"/>
              </a:ext>
            </a:extLst>
          </p:cNvPr>
          <p:cNvSpPr>
            <a:spLocks noGrp="1"/>
          </p:cNvSpPr>
          <p:nvPr>
            <p:ph type="subTitle" idx="1"/>
          </p:nvPr>
        </p:nvSpPr>
        <p:spPr>
          <a:xfrm>
            <a:off x="1225826" y="3429619"/>
            <a:ext cx="2695161" cy="2556844"/>
          </a:xfrm>
        </p:spPr>
        <p:txBody>
          <a:bodyPr>
            <a:normAutofit fontScale="70000" lnSpcReduction="20000"/>
          </a:bodyPr>
          <a:lstStyle/>
          <a:p>
            <a:pPr algn="l"/>
            <a:r>
              <a:rPr lang="en-US" sz="4500" i="1" dirty="0"/>
              <a:t>Presented by:</a:t>
            </a:r>
          </a:p>
          <a:p>
            <a:pPr algn="l"/>
            <a:endParaRPr lang="en-US" sz="4500" i="1" dirty="0"/>
          </a:p>
          <a:p>
            <a:pPr algn="l"/>
            <a:r>
              <a:rPr lang="en-US" sz="2600" b="1" dirty="0" err="1"/>
              <a:t>Shaon</a:t>
            </a:r>
            <a:r>
              <a:rPr lang="en-US" sz="2600" b="1" dirty="0"/>
              <a:t> Bhatta Shuvo </a:t>
            </a:r>
            <a:endParaRPr lang="en-US" sz="2600" dirty="0"/>
          </a:p>
          <a:p>
            <a:pPr algn="l"/>
            <a:r>
              <a:rPr lang="en-US" sz="2600" b="1" dirty="0"/>
              <a:t>Akram Vasighizaker </a:t>
            </a:r>
            <a:endParaRPr lang="en-US" sz="2600" dirty="0"/>
          </a:p>
          <a:p>
            <a:pPr algn="l"/>
            <a:r>
              <a:rPr lang="en-US" sz="2600" b="1" dirty="0"/>
              <a:t>Maryam </a:t>
            </a:r>
            <a:r>
              <a:rPr lang="en-US" sz="2600" b="1" dirty="0" err="1"/>
              <a:t>Mahdavirad</a:t>
            </a:r>
            <a:r>
              <a:rPr lang="en-US" sz="2600" b="1" dirty="0"/>
              <a:t> </a:t>
            </a:r>
            <a:endParaRPr lang="en-US" sz="2600" dirty="0"/>
          </a:p>
          <a:p>
            <a:pPr algn="l"/>
            <a:r>
              <a:rPr lang="en-US" sz="2600" b="1" dirty="0" err="1"/>
              <a:t>Akshay</a:t>
            </a:r>
            <a:r>
              <a:rPr lang="en-US" sz="2600" b="1" dirty="0"/>
              <a:t> Shah </a:t>
            </a:r>
            <a:endParaRPr lang="en-US" sz="2600" dirty="0"/>
          </a:p>
          <a:p>
            <a:pPr algn="l"/>
            <a:r>
              <a:rPr lang="en-US" sz="2600" b="1" dirty="0" err="1"/>
              <a:t>Malita</a:t>
            </a:r>
            <a:r>
              <a:rPr lang="en-US" sz="2600" b="1" dirty="0"/>
              <a:t> </a:t>
            </a:r>
            <a:r>
              <a:rPr lang="en-US" sz="2600" b="1" dirty="0" err="1"/>
              <a:t>Dodti</a:t>
            </a:r>
            <a:r>
              <a:rPr lang="en-US" sz="2600" b="1" dirty="0"/>
              <a:t> </a:t>
            </a:r>
            <a:r>
              <a:rPr lang="en-US" dirty="0"/>
              <a:t>	</a:t>
            </a:r>
          </a:p>
          <a:p>
            <a:pPr algn="l"/>
            <a:endParaRPr lang="en-US" dirty="0"/>
          </a:p>
        </p:txBody>
      </p:sp>
      <p:sp>
        <p:nvSpPr>
          <p:cNvPr id="4" name="Slide Number Placeholder 3">
            <a:extLst>
              <a:ext uri="{FF2B5EF4-FFF2-40B4-BE49-F238E27FC236}">
                <a16:creationId xmlns:a16="http://schemas.microsoft.com/office/drawing/2014/main" id="{0B1D1193-46CF-4DF2-8A70-2E174F326ECC}"/>
              </a:ext>
            </a:extLst>
          </p:cNvPr>
          <p:cNvSpPr>
            <a:spLocks noGrp="1"/>
          </p:cNvSpPr>
          <p:nvPr>
            <p:ph type="sldNum" sz="quarter" idx="12"/>
          </p:nvPr>
        </p:nvSpPr>
        <p:spPr/>
        <p:txBody>
          <a:bodyPr/>
          <a:lstStyle/>
          <a:p>
            <a:fld id="{2DEBF6B5-A8B6-5742-91AE-8DC29EBB8E42}" type="slidenum">
              <a:rPr lang="en-US" smtClean="0"/>
              <a:pPr/>
              <a:t>1</a:t>
            </a:fld>
            <a:endParaRPr lang="en-US"/>
          </a:p>
        </p:txBody>
      </p:sp>
    </p:spTree>
    <p:extLst>
      <p:ext uri="{BB962C8B-B14F-4D97-AF65-F5344CB8AC3E}">
        <p14:creationId xmlns:p14="http://schemas.microsoft.com/office/powerpoint/2010/main" val="382131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49802"/>
            <a:ext cx="10515600" cy="4351338"/>
          </a:xfrm>
        </p:spPr>
        <p:txBody>
          <a:bodyPr/>
          <a:lstStyle/>
          <a:p>
            <a:pPr>
              <a:buFont typeface="Wingdings" panose="05000000000000000000" pitchFamily="2" charset="2"/>
              <a:buChar char="ü"/>
            </a:pPr>
            <a:r>
              <a:rPr lang="en-US" b="1" dirty="0">
                <a:latin typeface="Times New Roman" panose="02020603050405020304" pitchFamily="18" charset="0"/>
                <a:ea typeface="Tahoma" panose="020B0604030504040204" pitchFamily="34" charset="0"/>
                <a:cs typeface="Times New Roman" panose="02020603050405020304" pitchFamily="18" charset="0"/>
              </a:rPr>
              <a:t>Local Receptive Fields &amp; Feature Map</a:t>
            </a:r>
          </a:p>
          <a:p>
            <a:r>
              <a:rPr lang="en-US" dirty="0">
                <a:latin typeface="Times New Roman" panose="02020603050405020304" pitchFamily="18" charset="0"/>
                <a:cs typeface="Times New Roman" panose="02020603050405020304" pitchFamily="18" charset="0"/>
              </a:rPr>
              <a:t>Activation Function</a:t>
            </a:r>
          </a:p>
          <a:p>
            <a:r>
              <a:rPr lang="en-US" dirty="0">
                <a:latin typeface="Times New Roman" panose="02020603050405020304" pitchFamily="18" charset="0"/>
                <a:cs typeface="Times New Roman" panose="02020603050405020304" pitchFamily="18" charset="0"/>
              </a:rPr>
              <a:t>Pooling</a:t>
            </a:r>
          </a:p>
          <a:p>
            <a:r>
              <a:rPr lang="en-US" dirty="0">
                <a:latin typeface="Times New Roman" panose="02020603050405020304" pitchFamily="18" charset="0"/>
                <a:cs typeface="Times New Roman" panose="02020603050405020304" pitchFamily="18" charset="0"/>
              </a:rPr>
              <a:t>Fully Connected Layer</a:t>
            </a:r>
          </a:p>
          <a:p>
            <a:r>
              <a:rPr lang="en-US" dirty="0">
                <a:latin typeface="Times New Roman" panose="02020603050405020304" pitchFamily="18" charset="0"/>
                <a:cs typeface="Times New Roman" panose="02020603050405020304" pitchFamily="18" charset="0"/>
              </a:rPr>
              <a:t>Dropout</a:t>
            </a:r>
          </a:p>
          <a:p>
            <a:r>
              <a:rPr lang="en-US" dirty="0">
                <a:latin typeface="Times New Roman" panose="02020603050405020304" pitchFamily="18" charset="0"/>
                <a:cs typeface="Times New Roman" panose="02020603050405020304" pitchFamily="18" charset="0"/>
              </a:rPr>
              <a:t>Transfer Learning</a:t>
            </a:r>
          </a:p>
        </p:txBody>
      </p:sp>
      <p:sp>
        <p:nvSpPr>
          <p:cNvPr id="2" name="Title 1"/>
          <p:cNvSpPr>
            <a:spLocks noGrp="1"/>
          </p:cNvSpPr>
          <p:nvPr>
            <p:ph type="title"/>
          </p:nvPr>
        </p:nvSpPr>
        <p:spPr>
          <a:xfrm>
            <a:off x="838200" y="145500"/>
            <a:ext cx="10515600" cy="1325563"/>
          </a:xfrm>
        </p:spPr>
        <p: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Local Receptive Fields &amp; Feature Map</a:t>
            </a:r>
          </a:p>
        </p:txBody>
      </p:sp>
      <p:pic>
        <p:nvPicPr>
          <p:cNvPr id="1028" name="Picture 4" descr="https://miro.medium.com/max/1026/1*cTEp-IvCCUYPTT0QpE3Gjg@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526" y="2301140"/>
            <a:ext cx="591923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iro.medium.com/max/900/1*VVvdh-BUKFh2pwDD0kPeRA@2x.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427" y="2301140"/>
            <a:ext cx="6171428" cy="3600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ACF0A75C-78E4-4699-B3D1-5CECD577D812}" type="slidenum">
              <a:rPr lang="en-US" smtClean="0"/>
              <a:t>10</a:t>
            </a:fld>
            <a:endParaRPr lang="en-US"/>
          </a:p>
        </p:txBody>
      </p:sp>
    </p:spTree>
    <p:extLst>
      <p:ext uri="{BB962C8B-B14F-4D97-AF65-F5344CB8AC3E}">
        <p14:creationId xmlns:p14="http://schemas.microsoft.com/office/powerpoint/2010/main" val="420583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Activation Function</a:t>
            </a:r>
          </a:p>
        </p:txBody>
      </p:sp>
      <p:pic>
        <p:nvPicPr>
          <p:cNvPr id="4" name="Content Placeholder 3"/>
          <p:cNvPicPr>
            <a:picLocks noGrp="1" noChangeAspect="1"/>
          </p:cNvPicPr>
          <p:nvPr>
            <p:ph idx="1"/>
          </p:nvPr>
        </p:nvPicPr>
        <p:blipFill>
          <a:blip r:embed="rId3"/>
          <a:stretch>
            <a:fillRect/>
          </a:stretch>
        </p:blipFill>
        <p:spPr>
          <a:xfrm>
            <a:off x="1055489" y="1533795"/>
            <a:ext cx="8563507" cy="4351338"/>
          </a:xfrm>
          <a:prstGeom prst="rect">
            <a:avLst/>
          </a:prstGeom>
        </p:spPr>
      </p:pic>
      <p:pic>
        <p:nvPicPr>
          <p:cNvPr id="5" name="Picture 4"/>
          <p:cNvPicPr>
            <a:picLocks noChangeAspect="1"/>
          </p:cNvPicPr>
          <p:nvPr/>
        </p:nvPicPr>
        <p:blipFill>
          <a:blip r:embed="rId4"/>
          <a:stretch>
            <a:fillRect/>
          </a:stretch>
        </p:blipFill>
        <p:spPr>
          <a:xfrm>
            <a:off x="1072520" y="1747766"/>
            <a:ext cx="9413878" cy="4320000"/>
          </a:xfrm>
          <a:prstGeom prst="rect">
            <a:avLst/>
          </a:prstGeom>
        </p:spPr>
      </p:pic>
      <p:pic>
        <p:nvPicPr>
          <p:cNvPr id="6" name="Picture 5"/>
          <p:cNvPicPr>
            <a:picLocks noChangeAspect="1"/>
          </p:cNvPicPr>
          <p:nvPr/>
        </p:nvPicPr>
        <p:blipFill>
          <a:blip r:embed="rId5"/>
          <a:stretch>
            <a:fillRect/>
          </a:stretch>
        </p:blipFill>
        <p:spPr>
          <a:xfrm>
            <a:off x="1072520" y="1570375"/>
            <a:ext cx="9258254" cy="4497391"/>
          </a:xfrm>
          <a:prstGeom prst="rect">
            <a:avLst/>
          </a:prstGeom>
        </p:spPr>
      </p:pic>
      <p:sp>
        <p:nvSpPr>
          <p:cNvPr id="7" name="Slide Number Placeholder 6"/>
          <p:cNvSpPr>
            <a:spLocks noGrp="1"/>
          </p:cNvSpPr>
          <p:nvPr>
            <p:ph type="sldNum" sz="quarter" idx="12"/>
          </p:nvPr>
        </p:nvSpPr>
        <p:spPr/>
        <p:txBody>
          <a:bodyPr/>
          <a:lstStyle/>
          <a:p>
            <a:fld id="{ACF0A75C-78E4-4699-B3D1-5CECD577D812}" type="slidenum">
              <a:rPr lang="en-US" smtClean="0"/>
              <a:t>11</a:t>
            </a:fld>
            <a:endParaRPr lang="en-US"/>
          </a:p>
        </p:txBody>
      </p:sp>
    </p:spTree>
    <p:extLst>
      <p:ext uri="{BB962C8B-B14F-4D97-AF65-F5344CB8AC3E}">
        <p14:creationId xmlns:p14="http://schemas.microsoft.com/office/powerpoint/2010/main" val="373493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Pooling</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838200" y="1707938"/>
            <a:ext cx="10358214" cy="4320000"/>
          </a:xfrm>
          <a:prstGeom prst="rect">
            <a:avLst/>
          </a:prstGeom>
        </p:spPr>
      </p:pic>
      <p:pic>
        <p:nvPicPr>
          <p:cNvPr id="5" name="Picture 4"/>
          <p:cNvPicPr>
            <a:picLocks noChangeAspect="1"/>
          </p:cNvPicPr>
          <p:nvPr/>
        </p:nvPicPr>
        <p:blipFill>
          <a:blip r:embed="rId4"/>
          <a:stretch>
            <a:fillRect/>
          </a:stretch>
        </p:blipFill>
        <p:spPr>
          <a:xfrm>
            <a:off x="838200" y="1707938"/>
            <a:ext cx="10150099" cy="4320000"/>
          </a:xfrm>
          <a:prstGeom prst="rect">
            <a:avLst/>
          </a:prstGeom>
        </p:spPr>
      </p:pic>
      <p:pic>
        <p:nvPicPr>
          <p:cNvPr id="6" name="Picture 5"/>
          <p:cNvPicPr>
            <a:picLocks noChangeAspect="1"/>
          </p:cNvPicPr>
          <p:nvPr/>
        </p:nvPicPr>
        <p:blipFill>
          <a:blip r:embed="rId5"/>
          <a:stretch>
            <a:fillRect/>
          </a:stretch>
        </p:blipFill>
        <p:spPr>
          <a:xfrm>
            <a:off x="838200" y="1549657"/>
            <a:ext cx="10358214" cy="4429125"/>
          </a:xfrm>
          <a:prstGeom prst="rect">
            <a:avLst/>
          </a:prstGeom>
        </p:spPr>
      </p:pic>
      <p:pic>
        <p:nvPicPr>
          <p:cNvPr id="7" name="Picture 6"/>
          <p:cNvPicPr>
            <a:picLocks noChangeAspect="1"/>
          </p:cNvPicPr>
          <p:nvPr/>
        </p:nvPicPr>
        <p:blipFill>
          <a:blip r:embed="rId6"/>
          <a:stretch>
            <a:fillRect/>
          </a:stretch>
        </p:blipFill>
        <p:spPr>
          <a:xfrm>
            <a:off x="904708" y="1587757"/>
            <a:ext cx="10083591" cy="4391025"/>
          </a:xfrm>
          <a:prstGeom prst="rect">
            <a:avLst/>
          </a:prstGeom>
        </p:spPr>
      </p:pic>
      <p:sp>
        <p:nvSpPr>
          <p:cNvPr id="9" name="Slide Number Placeholder 8"/>
          <p:cNvSpPr>
            <a:spLocks noGrp="1"/>
          </p:cNvSpPr>
          <p:nvPr>
            <p:ph type="sldNum" sz="quarter" idx="12"/>
          </p:nvPr>
        </p:nvSpPr>
        <p:spPr/>
        <p:txBody>
          <a:bodyPr/>
          <a:lstStyle/>
          <a:p>
            <a:fld id="{ACF0A75C-78E4-4699-B3D1-5CECD577D812}" type="slidenum">
              <a:rPr lang="en-US" smtClean="0"/>
              <a:t>12</a:t>
            </a:fld>
            <a:endParaRPr lang="en-US"/>
          </a:p>
        </p:txBody>
      </p:sp>
    </p:spTree>
    <p:extLst>
      <p:ext uri="{BB962C8B-B14F-4D97-AF65-F5344CB8AC3E}">
        <p14:creationId xmlns:p14="http://schemas.microsoft.com/office/powerpoint/2010/main" val="204731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Fully Connected Layer</a:t>
            </a:r>
          </a:p>
        </p:txBody>
      </p:sp>
      <p:sp>
        <p:nvSpPr>
          <p:cNvPr id="3" name="Content Placeholder 2"/>
          <p:cNvSpPr>
            <a:spLocks noGrp="1"/>
          </p:cNvSpPr>
          <p:nvPr>
            <p:ph idx="1"/>
          </p:nvPr>
        </p:nvSpPr>
        <p:spPr/>
        <p:txBody>
          <a:bodyPr/>
          <a:lstStyle/>
          <a:p>
            <a:endParaRPr lang="en-US"/>
          </a:p>
        </p:txBody>
      </p:sp>
      <p:pic>
        <p:nvPicPr>
          <p:cNvPr id="4" name="Picture 2" descr="https://miro.medium.com/max/1255/1*vkQ0hXDaQv57sALXAJqux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18" y="2017261"/>
            <a:ext cx="11349154" cy="38342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max/1792/1*scEV0vy3N-bQBVlv2pjdo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740" y="1396619"/>
            <a:ext cx="8918710" cy="4320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CF0A75C-78E4-4699-B3D1-5CECD577D812}" type="slidenum">
              <a:rPr lang="en-US" smtClean="0"/>
              <a:t>13</a:t>
            </a:fld>
            <a:endParaRPr lang="en-US"/>
          </a:p>
        </p:txBody>
      </p:sp>
    </p:spTree>
    <p:extLst>
      <p:ext uri="{BB962C8B-B14F-4D97-AF65-F5344CB8AC3E}">
        <p14:creationId xmlns:p14="http://schemas.microsoft.com/office/powerpoint/2010/main" val="218504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Dropout</a:t>
            </a:r>
          </a:p>
        </p:txBody>
      </p:sp>
      <p:sp>
        <p:nvSpPr>
          <p:cNvPr id="3" name="Content Placeholder 2"/>
          <p:cNvSpPr>
            <a:spLocks noGrp="1"/>
          </p:cNvSpPr>
          <p:nvPr>
            <p:ph idx="1"/>
          </p:nvPr>
        </p:nvSpPr>
        <p:spPr/>
        <p:txBody>
          <a:bodyPr/>
          <a:lstStyle/>
          <a:p>
            <a:endParaRPr lang="en-US" dirty="0"/>
          </a:p>
        </p:txBody>
      </p:sp>
      <p:pic>
        <p:nvPicPr>
          <p:cNvPr id="4098" name="Picture 2" descr="https://miro.medium.com/max/1310/1*7LrJUUXIO8ewrbuUIbUkXQ@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958" y="1856963"/>
            <a:ext cx="8522892"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ACF0A75C-78E4-4699-B3D1-5CECD577D812}" type="slidenum">
              <a:rPr lang="en-US" smtClean="0"/>
              <a:t>14</a:t>
            </a:fld>
            <a:endParaRPr lang="en-US"/>
          </a:p>
        </p:txBody>
      </p:sp>
    </p:spTree>
    <p:extLst>
      <p:ext uri="{BB962C8B-B14F-4D97-AF65-F5344CB8AC3E}">
        <p14:creationId xmlns:p14="http://schemas.microsoft.com/office/powerpoint/2010/main" val="252014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latin typeface="Times New Roman" panose="02020603050405020304" pitchFamily="18" charset="0"/>
                <a:cs typeface="Times New Roman" panose="02020603050405020304" pitchFamily="18" charset="0"/>
              </a:rPr>
              <a:t>Transfer Learning</a:t>
            </a:r>
            <a:endParaRPr lang="en-US" dirty="0"/>
          </a:p>
        </p:txBody>
      </p:sp>
      <p:pic>
        <p:nvPicPr>
          <p:cNvPr id="4" name="Picture 3"/>
          <p:cNvPicPr>
            <a:picLocks noChangeAspect="1"/>
          </p:cNvPicPr>
          <p:nvPr/>
        </p:nvPicPr>
        <p:blipFill>
          <a:blip r:embed="rId3"/>
          <a:stretch>
            <a:fillRect/>
          </a:stretch>
        </p:blipFill>
        <p:spPr>
          <a:xfrm>
            <a:off x="1962556" y="2691132"/>
            <a:ext cx="10095688" cy="3374803"/>
          </a:xfrm>
          <a:prstGeom prst="rect">
            <a:avLst/>
          </a:prstGeom>
        </p:spPr>
      </p:pic>
      <p:sp>
        <p:nvSpPr>
          <p:cNvPr id="3" name="Content Placeholder 2"/>
          <p:cNvSpPr>
            <a:spLocks noGrp="1"/>
          </p:cNvSpPr>
          <p:nvPr>
            <p:ph idx="1"/>
          </p:nvPr>
        </p:nvSpPr>
        <p:spPr>
          <a:xfrm>
            <a:off x="838200" y="1424182"/>
            <a:ext cx="10515600" cy="4351338"/>
          </a:xfrm>
        </p:spPr>
        <p: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hlinkClick r:id="rId4"/>
              </a:rPr>
              <a:t>BERT</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hlinkClick r:id="rId5"/>
              </a:rPr>
              <a:t>YOLO</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err="1">
                <a:latin typeface="Times New Roman" panose="02020603050405020304" pitchFamily="18" charset="0"/>
                <a:ea typeface="Tahoma" panose="020B0604030504040204" pitchFamily="34" charset="0"/>
                <a:cs typeface="Times New Roman" panose="02020603050405020304" pitchFamily="18" charset="0"/>
                <a:hlinkClick r:id="rId6"/>
              </a:rPr>
              <a:t>GloVe</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err="1">
                <a:latin typeface="Times New Roman" panose="02020603050405020304" pitchFamily="18" charset="0"/>
                <a:ea typeface="Tahoma" panose="020B0604030504040204" pitchFamily="34" charset="0"/>
                <a:cs typeface="Times New Roman" panose="02020603050405020304" pitchFamily="18" charset="0"/>
                <a:hlinkClick r:id="rId7"/>
              </a:rPr>
              <a:t>UnsupervisedMT</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endParaRPr lang="en-US" dirty="0"/>
          </a:p>
        </p:txBody>
      </p:sp>
      <p:sp>
        <p:nvSpPr>
          <p:cNvPr id="5" name="Footer Placeholder 4"/>
          <p:cNvSpPr>
            <a:spLocks noGrp="1"/>
          </p:cNvSpPr>
          <p:nvPr>
            <p:ph type="ftr" sz="quarter" idx="4294967295"/>
          </p:nvPr>
        </p:nvSpPr>
        <p:spPr>
          <a:xfrm>
            <a:off x="4038600" y="6356350"/>
            <a:ext cx="4114800" cy="365125"/>
          </a:xfrm>
          <a:prstGeom prst="rect">
            <a:avLst/>
          </a:prstGeom>
        </p:spPr>
        <p:txBody>
          <a:bodyPr/>
          <a:lstStyle/>
          <a:p>
            <a:endParaRPr lang="en-US"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ACF0A75C-78E4-4699-B3D1-5CECD577D812}" type="slidenum">
              <a:rPr lang="en-US" smtClean="0"/>
              <a:t>15</a:t>
            </a:fld>
            <a:endParaRPr lang="en-US"/>
          </a:p>
        </p:txBody>
      </p:sp>
    </p:spTree>
    <p:extLst>
      <p:ext uri="{BB962C8B-B14F-4D97-AF65-F5344CB8AC3E}">
        <p14:creationId xmlns:p14="http://schemas.microsoft.com/office/powerpoint/2010/main" val="11885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054"/>
            <a:ext cx="10515600" cy="1325563"/>
          </a:xfrm>
        </p:spPr>
        <p: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Transfer Learning…</a:t>
            </a:r>
          </a:p>
        </p:txBody>
      </p:sp>
      <p:sp>
        <p:nvSpPr>
          <p:cNvPr id="3" name="Content Placeholder 2"/>
          <p:cNvSpPr>
            <a:spLocks noGrp="1"/>
          </p:cNvSpPr>
          <p:nvPr>
            <p:ph idx="1"/>
          </p:nvPr>
        </p:nvSpPr>
        <p:spPr>
          <a:xfrm>
            <a:off x="838200" y="2117455"/>
            <a:ext cx="10515600" cy="4351338"/>
          </a:xfrm>
        </p:spPr>
        <p:txBody>
          <a:bodyPr>
            <a:normAutofit/>
          </a:bodyPr>
          <a:lstStyle/>
          <a:p>
            <a:pPr marL="914400" lvl="1" indent="-457200">
              <a:buFont typeface="+mj-lt"/>
              <a:buAutoNum type="arabicPeriod"/>
            </a:pPr>
            <a:r>
              <a:rPr lang="en-US" sz="2800" dirty="0">
                <a:latin typeface="Times New Roman" panose="02020603050405020304" pitchFamily="18" charset="0"/>
                <a:cs typeface="Times New Roman" panose="02020603050405020304" pitchFamily="18" charset="0"/>
              </a:rPr>
              <a:t>A network</a:t>
            </a:r>
          </a:p>
          <a:p>
            <a:pPr marL="914400" lvl="1" indent="-457200">
              <a:buFont typeface="+mj-lt"/>
              <a:buAutoNum type="arabicPeriod"/>
            </a:pPr>
            <a:r>
              <a:rPr lang="en-US" sz="2800" dirty="0">
                <a:latin typeface="Times New Roman" panose="02020603050405020304" pitchFamily="18" charset="0"/>
                <a:cs typeface="Times New Roman" panose="02020603050405020304" pitchFamily="18" charset="0"/>
              </a:rPr>
              <a:t>Training data</a:t>
            </a:r>
          </a:p>
          <a:p>
            <a:pPr marL="914400" lvl="1" indent="-457200">
              <a:buFont typeface="+mj-lt"/>
              <a:buAutoNum type="arabicPeriod"/>
            </a:pPr>
            <a:r>
              <a:rPr lang="en-US" sz="2800">
                <a:latin typeface="Times New Roman" panose="02020603050405020304" pitchFamily="18" charset="0"/>
                <a:cs typeface="Times New Roman" panose="02020603050405020304" pitchFamily="18" charset="0"/>
              </a:rPr>
              <a:t>Algorithm parameters</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282795" y="735529"/>
            <a:ext cx="5991225" cy="5267325"/>
          </a:xfrm>
          <a:prstGeom prst="rect">
            <a:avLst/>
          </a:prstGeom>
        </p:spPr>
      </p:pic>
      <p:sp>
        <p:nvSpPr>
          <p:cNvPr id="6" name="Slide Number Placeholder 5"/>
          <p:cNvSpPr>
            <a:spLocks noGrp="1"/>
          </p:cNvSpPr>
          <p:nvPr>
            <p:ph type="sldNum" sz="quarter" idx="12"/>
          </p:nvPr>
        </p:nvSpPr>
        <p:spPr/>
        <p:txBody>
          <a:bodyPr/>
          <a:lstStyle/>
          <a:p>
            <a:fld id="{ACF0A75C-78E4-4699-B3D1-5CECD577D812}" type="slidenum">
              <a:rPr lang="en-US" smtClean="0"/>
              <a:t>16</a:t>
            </a:fld>
            <a:endParaRPr lang="en-US"/>
          </a:p>
        </p:txBody>
      </p:sp>
    </p:spTree>
    <p:extLst>
      <p:ext uri="{BB962C8B-B14F-4D97-AF65-F5344CB8AC3E}">
        <p14:creationId xmlns:p14="http://schemas.microsoft.com/office/powerpoint/2010/main" val="122299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Deep Transfer Learning Strategies</a:t>
            </a:r>
          </a:p>
        </p:txBody>
      </p:sp>
      <p:sp>
        <p:nvSpPr>
          <p:cNvPr id="3" name="Content Placeholder 2"/>
          <p:cNvSpPr>
            <a:spLocks noGrp="1"/>
          </p:cNvSpPr>
          <p:nvPr>
            <p:ph idx="1"/>
          </p:nvPr>
        </p:nvSpPr>
        <p:spPr>
          <a:xfrm>
            <a:off x="838200" y="2411413"/>
            <a:ext cx="10515600" cy="1889125"/>
          </a:xfrm>
        </p:spPr>
        <p:txBody>
          <a:bodyPr>
            <a:normAutofit/>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Direct use of pre-trained models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Leveraging feature extraction from pre-trained models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Fine-tuning last layers of pre-trained models</a:t>
            </a:r>
          </a:p>
        </p:txBody>
      </p:sp>
      <p:sp>
        <p:nvSpPr>
          <p:cNvPr id="5" name="Slide Number Placeholder 4"/>
          <p:cNvSpPr>
            <a:spLocks noGrp="1"/>
          </p:cNvSpPr>
          <p:nvPr>
            <p:ph type="sldNum" sz="quarter" idx="12"/>
          </p:nvPr>
        </p:nvSpPr>
        <p:spPr/>
        <p:txBody>
          <a:bodyPr/>
          <a:lstStyle/>
          <a:p>
            <a:fld id="{ACF0A75C-78E4-4699-B3D1-5CECD577D812}" type="slidenum">
              <a:rPr lang="en-US" smtClean="0"/>
              <a:t>17</a:t>
            </a:fld>
            <a:endParaRPr lang="en-US"/>
          </a:p>
        </p:txBody>
      </p:sp>
    </p:spTree>
    <p:extLst>
      <p:ext uri="{BB962C8B-B14F-4D97-AF65-F5344CB8AC3E}">
        <p14:creationId xmlns:p14="http://schemas.microsoft.com/office/powerpoint/2010/main" val="41363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248E-8B94-4D7C-AC8F-4BF236C6E717}"/>
              </a:ext>
            </a:extLst>
          </p:cNvPr>
          <p:cNvSpPr>
            <a:spLocks noGrp="1"/>
          </p:cNvSpPr>
          <p:nvPr>
            <p:ph type="title"/>
          </p:nvPr>
        </p:nvSpPr>
        <p:spPr/>
        <p:txBody>
          <a:bodyPr/>
          <a:lstStyle/>
          <a:p>
            <a:r>
              <a:rPr lang="en-US" dirty="0"/>
              <a:t>Data Collection (Background)</a:t>
            </a:r>
          </a:p>
        </p:txBody>
      </p:sp>
      <p:sp>
        <p:nvSpPr>
          <p:cNvPr id="3" name="Content Placeholder 2">
            <a:extLst>
              <a:ext uri="{FF2B5EF4-FFF2-40B4-BE49-F238E27FC236}">
                <a16:creationId xmlns:a16="http://schemas.microsoft.com/office/drawing/2014/main" id="{A652CD8A-8A90-4E89-950A-C8E089E3684E}"/>
              </a:ext>
            </a:extLst>
          </p:cNvPr>
          <p:cNvSpPr>
            <a:spLocks noGrp="1"/>
          </p:cNvSpPr>
          <p:nvPr>
            <p:ph idx="1"/>
          </p:nvPr>
        </p:nvSpPr>
        <p:spPr/>
        <p:txBody>
          <a:bodyPr/>
          <a:lstStyle/>
          <a:p>
            <a:r>
              <a:rPr lang="en-US" dirty="0"/>
              <a:t>Numerous research works were carried out.</a:t>
            </a:r>
          </a:p>
          <a:p>
            <a:r>
              <a:rPr lang="en-US" dirty="0"/>
              <a:t>features such as shape, texture, color, morphological or physiological features. </a:t>
            </a:r>
          </a:p>
          <a:p>
            <a:r>
              <a:rPr lang="en-US" dirty="0"/>
              <a:t>In our project Convolutional Neural Network for achieving higher classification of Canadian Medicinal Plant </a:t>
            </a:r>
          </a:p>
        </p:txBody>
      </p:sp>
      <p:sp>
        <p:nvSpPr>
          <p:cNvPr id="4" name="Slide Number Placeholder 3">
            <a:extLst>
              <a:ext uri="{FF2B5EF4-FFF2-40B4-BE49-F238E27FC236}">
                <a16:creationId xmlns:a16="http://schemas.microsoft.com/office/drawing/2014/main" id="{55055BB4-5F87-47A8-A8AB-F2283A1BC2E5}"/>
              </a:ext>
            </a:extLst>
          </p:cNvPr>
          <p:cNvSpPr>
            <a:spLocks noGrp="1"/>
          </p:cNvSpPr>
          <p:nvPr>
            <p:ph type="sldNum" sz="quarter" idx="12"/>
          </p:nvPr>
        </p:nvSpPr>
        <p:spPr/>
        <p:txBody>
          <a:bodyPr/>
          <a:lstStyle/>
          <a:p>
            <a:fld id="{2DEBF6B5-A8B6-5742-91AE-8DC29EBB8E42}" type="slidenum">
              <a:rPr lang="en-US" smtClean="0"/>
              <a:pPr/>
              <a:t>18</a:t>
            </a:fld>
            <a:endParaRPr lang="en-US"/>
          </a:p>
        </p:txBody>
      </p:sp>
    </p:spTree>
    <p:extLst>
      <p:ext uri="{BB962C8B-B14F-4D97-AF65-F5344CB8AC3E}">
        <p14:creationId xmlns:p14="http://schemas.microsoft.com/office/powerpoint/2010/main" val="224419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A63F-1BF0-49B1-BDE3-D9C3E07787BF}"/>
              </a:ext>
            </a:extLst>
          </p:cNvPr>
          <p:cNvSpPr>
            <a:spLocks noGrp="1"/>
          </p:cNvSpPr>
          <p:nvPr>
            <p:ph type="title"/>
          </p:nvPr>
        </p:nvSpPr>
        <p:spPr>
          <a:xfrm>
            <a:off x="838200" y="365126"/>
            <a:ext cx="10515600" cy="992188"/>
          </a:xfrm>
        </p:spPr>
        <p:txBody>
          <a:bodyPr>
            <a:normAutofit/>
          </a:bodyPr>
          <a:lstStyle/>
          <a:p>
            <a:r>
              <a:rPr lang="en-US" dirty="0"/>
              <a:t>Data Collection (Background)</a:t>
            </a:r>
          </a:p>
        </p:txBody>
      </p:sp>
      <p:sp>
        <p:nvSpPr>
          <p:cNvPr id="3" name="Content Placeholder 2">
            <a:extLst>
              <a:ext uri="{FF2B5EF4-FFF2-40B4-BE49-F238E27FC236}">
                <a16:creationId xmlns:a16="http://schemas.microsoft.com/office/drawing/2014/main" id="{DA57FC42-DC92-412A-9C00-7BF4F6072F67}"/>
              </a:ext>
            </a:extLst>
          </p:cNvPr>
          <p:cNvSpPr>
            <a:spLocks noGrp="1"/>
          </p:cNvSpPr>
          <p:nvPr>
            <p:ph idx="1"/>
          </p:nvPr>
        </p:nvSpPr>
        <p:spPr>
          <a:xfrm>
            <a:off x="838200" y="2663301"/>
            <a:ext cx="10515600" cy="3513662"/>
          </a:xfrm>
        </p:spPr>
        <p:txBody>
          <a:bodyPr/>
          <a:lstStyle/>
          <a:p>
            <a:r>
              <a:rPr lang="en-US" dirty="0"/>
              <a:t>Four specious is selected namely Clubmoss, dandelion, lobelia and bloodroot.</a:t>
            </a:r>
          </a:p>
          <a:p>
            <a:r>
              <a:rPr lang="en-US" dirty="0"/>
              <a:t>Dataset contains 1805 images, includes approximately 400 images for each species.</a:t>
            </a:r>
          </a:p>
          <a:p>
            <a:endParaRPr lang="en-US" dirty="0"/>
          </a:p>
        </p:txBody>
      </p:sp>
      <p:sp>
        <p:nvSpPr>
          <p:cNvPr id="4" name="Slide Number Placeholder 3">
            <a:extLst>
              <a:ext uri="{FF2B5EF4-FFF2-40B4-BE49-F238E27FC236}">
                <a16:creationId xmlns:a16="http://schemas.microsoft.com/office/drawing/2014/main" id="{52FE29CB-CEBA-464B-8F2B-43F7BD6B599E}"/>
              </a:ext>
            </a:extLst>
          </p:cNvPr>
          <p:cNvSpPr>
            <a:spLocks noGrp="1"/>
          </p:cNvSpPr>
          <p:nvPr>
            <p:ph type="sldNum" sz="quarter" idx="12"/>
          </p:nvPr>
        </p:nvSpPr>
        <p:spPr/>
        <p:txBody>
          <a:bodyPr/>
          <a:lstStyle/>
          <a:p>
            <a:fld id="{2DEBF6B5-A8B6-5742-91AE-8DC29EBB8E42}" type="slidenum">
              <a:rPr lang="en-US" smtClean="0"/>
              <a:pPr/>
              <a:t>19</a:t>
            </a:fld>
            <a:endParaRPr lang="en-US"/>
          </a:p>
        </p:txBody>
      </p:sp>
    </p:spTree>
    <p:extLst>
      <p:ext uri="{BB962C8B-B14F-4D97-AF65-F5344CB8AC3E}">
        <p14:creationId xmlns:p14="http://schemas.microsoft.com/office/powerpoint/2010/main" val="220105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A56EC-20F8-4F63-8C94-43A4D78B20D2}"/>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chemeClr val="tx1">
                    <a:lumMod val="65000"/>
                    <a:lumOff val="35000"/>
                  </a:schemeClr>
                </a:solidFill>
              </a:rPr>
              <a:t>Outline</a:t>
            </a:r>
          </a:p>
        </p:txBody>
      </p:sp>
      <p:sp>
        <p:nvSpPr>
          <p:cNvPr id="3" name="Slide Number Placeholder 2">
            <a:extLst>
              <a:ext uri="{FF2B5EF4-FFF2-40B4-BE49-F238E27FC236}">
                <a16:creationId xmlns:a16="http://schemas.microsoft.com/office/drawing/2014/main" id="{A42B2BC4-1AB7-4538-B677-053CB2FB3897}"/>
              </a:ext>
            </a:extLst>
          </p:cNvPr>
          <p:cNvSpPr>
            <a:spLocks noGrp="1"/>
          </p:cNvSpPr>
          <p:nvPr>
            <p:ph type="sldNum" sz="quarter" idx="12"/>
          </p:nvPr>
        </p:nvSpPr>
        <p:spPr/>
        <p:txBody>
          <a:bodyPr/>
          <a:lstStyle/>
          <a:p>
            <a:fld id="{2DEBF6B5-A8B6-5742-91AE-8DC29EBB8E42}" type="slidenum">
              <a:rPr lang="en-US" smtClean="0"/>
              <a:pPr/>
              <a:t>2</a:t>
            </a:fld>
            <a:endParaRPr lang="en-US"/>
          </a:p>
        </p:txBody>
      </p:sp>
      <p:graphicFrame>
        <p:nvGraphicFramePr>
          <p:cNvPr id="5" name="Content Placeholder 4">
            <a:extLst>
              <a:ext uri="{FF2B5EF4-FFF2-40B4-BE49-F238E27FC236}">
                <a16:creationId xmlns:a16="http://schemas.microsoft.com/office/drawing/2014/main" id="{746C2EE7-21BC-447E-A8FE-D41A660FD1F9}"/>
              </a:ext>
            </a:extLst>
          </p:cNvPr>
          <p:cNvGraphicFramePr>
            <a:graphicFrameLocks noGrp="1"/>
          </p:cNvGraphicFramePr>
          <p:nvPr>
            <p:ph idx="1"/>
            <p:extLst>
              <p:ext uri="{D42A27DB-BD31-4B8C-83A1-F6EECF244321}">
                <p14:modId xmlns:p14="http://schemas.microsoft.com/office/powerpoint/2010/main" val="4109774890"/>
              </p:ext>
            </p:extLst>
          </p:nvPr>
        </p:nvGraphicFramePr>
        <p:xfrm>
          <a:off x="3667026" y="404124"/>
          <a:ext cx="7824247" cy="5772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46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145D-E0B7-4E6F-B208-F9FC62F7D7FB}"/>
              </a:ext>
            </a:extLst>
          </p:cNvPr>
          <p:cNvSpPr>
            <a:spLocks noGrp="1"/>
          </p:cNvSpPr>
          <p:nvPr>
            <p:ph type="title"/>
          </p:nvPr>
        </p:nvSpPr>
        <p:spPr/>
        <p:txBody>
          <a:bodyPr/>
          <a:lstStyle/>
          <a:p>
            <a:r>
              <a:rPr lang="en-US" dirty="0"/>
              <a:t>Clubmoss</a:t>
            </a:r>
          </a:p>
        </p:txBody>
      </p:sp>
      <p:sp>
        <p:nvSpPr>
          <p:cNvPr id="3" name="Content Placeholder 2">
            <a:extLst>
              <a:ext uri="{FF2B5EF4-FFF2-40B4-BE49-F238E27FC236}">
                <a16:creationId xmlns:a16="http://schemas.microsoft.com/office/drawing/2014/main" id="{65CF06E2-7089-47C9-8632-51AF809F303D}"/>
              </a:ext>
            </a:extLst>
          </p:cNvPr>
          <p:cNvSpPr>
            <a:spLocks noGrp="1"/>
          </p:cNvSpPr>
          <p:nvPr>
            <p:ph idx="1"/>
          </p:nvPr>
        </p:nvSpPr>
        <p:spPr>
          <a:xfrm>
            <a:off x="838200" y="1825625"/>
            <a:ext cx="6081074" cy="4351338"/>
          </a:xfrm>
        </p:spPr>
        <p:txBody>
          <a:bodyPr/>
          <a:lstStyle/>
          <a:p>
            <a:r>
              <a:rPr lang="en-US" dirty="0"/>
              <a:t>Clubmoss, Lycopodium </a:t>
            </a:r>
            <a:r>
              <a:rPr lang="en-US" dirty="0" err="1"/>
              <a:t>clavatum</a:t>
            </a:r>
            <a:r>
              <a:rPr lang="en-US" dirty="0"/>
              <a:t>, is native to woodlands across most of the country</a:t>
            </a:r>
          </a:p>
          <a:p>
            <a:r>
              <a:rPr lang="en-US" dirty="0"/>
              <a:t>Found near Canada’s Waterfall area</a:t>
            </a:r>
          </a:p>
          <a:p>
            <a:r>
              <a:rPr lang="en-US" dirty="0"/>
              <a:t>The biggest health benefits of clubmoss: treating urinary and kidney disorders</a:t>
            </a:r>
          </a:p>
          <a:p>
            <a:endParaRPr lang="en-US" dirty="0"/>
          </a:p>
        </p:txBody>
      </p:sp>
      <p:pic>
        <p:nvPicPr>
          <p:cNvPr id="4" name="Picture 3">
            <a:extLst>
              <a:ext uri="{FF2B5EF4-FFF2-40B4-BE49-F238E27FC236}">
                <a16:creationId xmlns:a16="http://schemas.microsoft.com/office/drawing/2014/main" id="{D4552E3C-C8D0-4BEF-B8FF-CC515518C913}"/>
              </a:ext>
            </a:extLst>
          </p:cNvPr>
          <p:cNvPicPr>
            <a:picLocks noChangeAspect="1"/>
          </p:cNvPicPr>
          <p:nvPr/>
        </p:nvPicPr>
        <p:blipFill>
          <a:blip r:embed="rId2"/>
          <a:stretch>
            <a:fillRect/>
          </a:stretch>
        </p:blipFill>
        <p:spPr>
          <a:xfrm>
            <a:off x="7038042" y="1825625"/>
            <a:ext cx="3831063" cy="3472239"/>
          </a:xfrm>
          <a:prstGeom prst="rect">
            <a:avLst/>
          </a:prstGeom>
        </p:spPr>
      </p:pic>
      <p:sp>
        <p:nvSpPr>
          <p:cNvPr id="5" name="Slide Number Placeholder 4">
            <a:extLst>
              <a:ext uri="{FF2B5EF4-FFF2-40B4-BE49-F238E27FC236}">
                <a16:creationId xmlns:a16="http://schemas.microsoft.com/office/drawing/2014/main" id="{9E464CFF-68B1-47D4-9555-FA08A298EECC}"/>
              </a:ext>
            </a:extLst>
          </p:cNvPr>
          <p:cNvSpPr>
            <a:spLocks noGrp="1"/>
          </p:cNvSpPr>
          <p:nvPr>
            <p:ph type="sldNum" sz="quarter" idx="12"/>
          </p:nvPr>
        </p:nvSpPr>
        <p:spPr/>
        <p:txBody>
          <a:bodyPr/>
          <a:lstStyle/>
          <a:p>
            <a:fld id="{2DEBF6B5-A8B6-5742-91AE-8DC29EBB8E42}" type="slidenum">
              <a:rPr lang="en-US" smtClean="0"/>
              <a:pPr/>
              <a:t>20</a:t>
            </a:fld>
            <a:endParaRPr lang="en-US"/>
          </a:p>
        </p:txBody>
      </p:sp>
    </p:spTree>
    <p:extLst>
      <p:ext uri="{BB962C8B-B14F-4D97-AF65-F5344CB8AC3E}">
        <p14:creationId xmlns:p14="http://schemas.microsoft.com/office/powerpoint/2010/main" val="193995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0EDC-0EA2-416E-9E24-B47E92BBF7BB}"/>
              </a:ext>
            </a:extLst>
          </p:cNvPr>
          <p:cNvSpPr>
            <a:spLocks noGrp="1"/>
          </p:cNvSpPr>
          <p:nvPr>
            <p:ph type="title"/>
          </p:nvPr>
        </p:nvSpPr>
        <p:spPr/>
        <p:txBody>
          <a:bodyPr/>
          <a:lstStyle/>
          <a:p>
            <a:r>
              <a:rPr lang="en-US" dirty="0"/>
              <a:t>Dandelion</a:t>
            </a:r>
          </a:p>
        </p:txBody>
      </p:sp>
      <p:sp>
        <p:nvSpPr>
          <p:cNvPr id="3" name="Content Placeholder 2">
            <a:extLst>
              <a:ext uri="{FF2B5EF4-FFF2-40B4-BE49-F238E27FC236}">
                <a16:creationId xmlns:a16="http://schemas.microsoft.com/office/drawing/2014/main" id="{59623034-EEC3-4926-8E35-8960CC89C79A}"/>
              </a:ext>
            </a:extLst>
          </p:cNvPr>
          <p:cNvSpPr>
            <a:spLocks noGrp="1"/>
          </p:cNvSpPr>
          <p:nvPr>
            <p:ph idx="1"/>
          </p:nvPr>
        </p:nvSpPr>
        <p:spPr>
          <a:xfrm>
            <a:off x="838200" y="1825625"/>
            <a:ext cx="6590122" cy="4351338"/>
          </a:xfrm>
        </p:spPr>
        <p:txBody>
          <a:bodyPr/>
          <a:lstStyle/>
          <a:p>
            <a:r>
              <a:rPr lang="en-US" dirty="0"/>
              <a:t>Dandelion, </a:t>
            </a:r>
            <a:r>
              <a:rPr lang="en-US" dirty="0" err="1"/>
              <a:t>Taraxacum</a:t>
            </a:r>
            <a:r>
              <a:rPr lang="en-US" dirty="0"/>
              <a:t> </a:t>
            </a:r>
            <a:r>
              <a:rPr lang="en-US" dirty="0" err="1"/>
              <a:t>officinale</a:t>
            </a:r>
            <a:r>
              <a:rPr lang="en-US" dirty="0"/>
              <a:t>, is native to most of Canada and commonly  regarded as a weed</a:t>
            </a:r>
          </a:p>
          <a:p>
            <a:r>
              <a:rPr lang="en-US" dirty="0"/>
              <a:t>Growing at one of the many amazing Canadian camping spots.</a:t>
            </a:r>
          </a:p>
          <a:p>
            <a:r>
              <a:rPr lang="en-US" dirty="0"/>
              <a:t>The biggest health benefits of dandelion: treating liver problems, joint complaints, </a:t>
            </a:r>
            <a:r>
              <a:rPr lang="en-US" dirty="0" err="1"/>
              <a:t>anaemia</a:t>
            </a:r>
            <a:r>
              <a:rPr lang="en-US" dirty="0"/>
              <a:t> and skin conditions</a:t>
            </a:r>
          </a:p>
        </p:txBody>
      </p:sp>
      <p:pic>
        <p:nvPicPr>
          <p:cNvPr id="4" name="Picture 3">
            <a:extLst>
              <a:ext uri="{FF2B5EF4-FFF2-40B4-BE49-F238E27FC236}">
                <a16:creationId xmlns:a16="http://schemas.microsoft.com/office/drawing/2014/main" id="{5C6756D0-846C-4785-A444-DFECDF7AB322}"/>
              </a:ext>
            </a:extLst>
          </p:cNvPr>
          <p:cNvPicPr>
            <a:picLocks noChangeAspect="1"/>
          </p:cNvPicPr>
          <p:nvPr/>
        </p:nvPicPr>
        <p:blipFill>
          <a:blip r:embed="rId2"/>
          <a:stretch>
            <a:fillRect/>
          </a:stretch>
        </p:blipFill>
        <p:spPr>
          <a:xfrm>
            <a:off x="7428323" y="1825625"/>
            <a:ext cx="3996964" cy="3783323"/>
          </a:xfrm>
          <a:prstGeom prst="rect">
            <a:avLst/>
          </a:prstGeom>
        </p:spPr>
      </p:pic>
      <p:sp>
        <p:nvSpPr>
          <p:cNvPr id="5" name="Slide Number Placeholder 4">
            <a:extLst>
              <a:ext uri="{FF2B5EF4-FFF2-40B4-BE49-F238E27FC236}">
                <a16:creationId xmlns:a16="http://schemas.microsoft.com/office/drawing/2014/main" id="{5BD07C5C-5DB0-48E6-8B80-147A7D86F917}"/>
              </a:ext>
            </a:extLst>
          </p:cNvPr>
          <p:cNvSpPr>
            <a:spLocks noGrp="1"/>
          </p:cNvSpPr>
          <p:nvPr>
            <p:ph type="sldNum" sz="quarter" idx="12"/>
          </p:nvPr>
        </p:nvSpPr>
        <p:spPr/>
        <p:txBody>
          <a:bodyPr/>
          <a:lstStyle/>
          <a:p>
            <a:fld id="{2DEBF6B5-A8B6-5742-91AE-8DC29EBB8E42}" type="slidenum">
              <a:rPr lang="en-US" smtClean="0"/>
              <a:pPr/>
              <a:t>21</a:t>
            </a:fld>
            <a:endParaRPr lang="en-US"/>
          </a:p>
        </p:txBody>
      </p:sp>
    </p:spTree>
    <p:extLst>
      <p:ext uri="{BB962C8B-B14F-4D97-AF65-F5344CB8AC3E}">
        <p14:creationId xmlns:p14="http://schemas.microsoft.com/office/powerpoint/2010/main" val="336320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3E41-C5E7-47DD-8A87-A505A757AD32}"/>
              </a:ext>
            </a:extLst>
          </p:cNvPr>
          <p:cNvSpPr>
            <a:spLocks noGrp="1"/>
          </p:cNvSpPr>
          <p:nvPr>
            <p:ph type="title"/>
          </p:nvPr>
        </p:nvSpPr>
        <p:spPr/>
        <p:txBody>
          <a:bodyPr/>
          <a:lstStyle/>
          <a:p>
            <a:r>
              <a:rPr lang="en-US" dirty="0"/>
              <a:t>lobelia</a:t>
            </a:r>
          </a:p>
        </p:txBody>
      </p:sp>
      <p:sp>
        <p:nvSpPr>
          <p:cNvPr id="3" name="Content Placeholder 2">
            <a:extLst>
              <a:ext uri="{FF2B5EF4-FFF2-40B4-BE49-F238E27FC236}">
                <a16:creationId xmlns:a16="http://schemas.microsoft.com/office/drawing/2014/main" id="{9BFF7DBB-9367-49CE-987C-4972F22841D2}"/>
              </a:ext>
            </a:extLst>
          </p:cNvPr>
          <p:cNvSpPr>
            <a:spLocks noGrp="1"/>
          </p:cNvSpPr>
          <p:nvPr>
            <p:ph idx="1"/>
          </p:nvPr>
        </p:nvSpPr>
        <p:spPr>
          <a:xfrm>
            <a:off x="838200" y="1825625"/>
            <a:ext cx="6062221" cy="4351338"/>
          </a:xfrm>
        </p:spPr>
        <p:txBody>
          <a:bodyPr/>
          <a:lstStyle/>
          <a:p>
            <a:r>
              <a:rPr lang="en-US" dirty="0"/>
              <a:t>Lobelia, Lobelia </a:t>
            </a:r>
            <a:r>
              <a:rPr lang="en-US" dirty="0" err="1"/>
              <a:t>inflata</a:t>
            </a:r>
            <a:r>
              <a:rPr lang="en-US" dirty="0"/>
              <a:t>, is native to New Brunswick, Prince Edward Island, Nova Scotia and the southernmost parts of Quebec and Ontario.</a:t>
            </a:r>
          </a:p>
          <a:p>
            <a:r>
              <a:rPr lang="en-US" dirty="0"/>
              <a:t>Also known as Indian tobacco</a:t>
            </a:r>
          </a:p>
          <a:p>
            <a:r>
              <a:rPr lang="en-US" dirty="0"/>
              <a:t>It’s used mainly for treating respiratory ailments like asthma and bronchitis</a:t>
            </a:r>
          </a:p>
          <a:p>
            <a:r>
              <a:rPr lang="en-US" dirty="0"/>
              <a:t>You can smoke the leaves or brew them into a tea.</a:t>
            </a:r>
          </a:p>
        </p:txBody>
      </p:sp>
      <p:pic>
        <p:nvPicPr>
          <p:cNvPr id="4" name="Picture 3">
            <a:extLst>
              <a:ext uri="{FF2B5EF4-FFF2-40B4-BE49-F238E27FC236}">
                <a16:creationId xmlns:a16="http://schemas.microsoft.com/office/drawing/2014/main" id="{963D1C2A-A1BC-4EF1-BC8E-AD459C0892AE}"/>
              </a:ext>
            </a:extLst>
          </p:cNvPr>
          <p:cNvPicPr>
            <a:picLocks noChangeAspect="1"/>
          </p:cNvPicPr>
          <p:nvPr/>
        </p:nvPicPr>
        <p:blipFill>
          <a:blip r:embed="rId2"/>
          <a:stretch>
            <a:fillRect/>
          </a:stretch>
        </p:blipFill>
        <p:spPr>
          <a:xfrm>
            <a:off x="7110315" y="1690688"/>
            <a:ext cx="4243485" cy="4253698"/>
          </a:xfrm>
          <a:prstGeom prst="rect">
            <a:avLst/>
          </a:prstGeom>
        </p:spPr>
      </p:pic>
      <p:sp>
        <p:nvSpPr>
          <p:cNvPr id="5" name="Slide Number Placeholder 4">
            <a:extLst>
              <a:ext uri="{FF2B5EF4-FFF2-40B4-BE49-F238E27FC236}">
                <a16:creationId xmlns:a16="http://schemas.microsoft.com/office/drawing/2014/main" id="{9CAAA1C3-8129-4983-93B1-CBA6BF91B498}"/>
              </a:ext>
            </a:extLst>
          </p:cNvPr>
          <p:cNvSpPr>
            <a:spLocks noGrp="1"/>
          </p:cNvSpPr>
          <p:nvPr>
            <p:ph type="sldNum" sz="quarter" idx="12"/>
          </p:nvPr>
        </p:nvSpPr>
        <p:spPr/>
        <p:txBody>
          <a:bodyPr/>
          <a:lstStyle/>
          <a:p>
            <a:fld id="{2DEBF6B5-A8B6-5742-91AE-8DC29EBB8E42}" type="slidenum">
              <a:rPr lang="en-US" smtClean="0"/>
              <a:pPr/>
              <a:t>22</a:t>
            </a:fld>
            <a:endParaRPr lang="en-US"/>
          </a:p>
        </p:txBody>
      </p:sp>
    </p:spTree>
    <p:extLst>
      <p:ext uri="{BB962C8B-B14F-4D97-AF65-F5344CB8AC3E}">
        <p14:creationId xmlns:p14="http://schemas.microsoft.com/office/powerpoint/2010/main" val="351444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A689-ACC8-462A-BDC5-9F3F7BF550D7}"/>
              </a:ext>
            </a:extLst>
          </p:cNvPr>
          <p:cNvSpPr>
            <a:spLocks noGrp="1"/>
          </p:cNvSpPr>
          <p:nvPr>
            <p:ph type="title"/>
          </p:nvPr>
        </p:nvSpPr>
        <p:spPr/>
        <p:txBody>
          <a:bodyPr/>
          <a:lstStyle/>
          <a:p>
            <a:r>
              <a:rPr lang="en-US" dirty="0"/>
              <a:t>Bloodroot</a:t>
            </a:r>
          </a:p>
        </p:txBody>
      </p:sp>
      <p:sp>
        <p:nvSpPr>
          <p:cNvPr id="3" name="Content Placeholder 2">
            <a:extLst>
              <a:ext uri="{FF2B5EF4-FFF2-40B4-BE49-F238E27FC236}">
                <a16:creationId xmlns:a16="http://schemas.microsoft.com/office/drawing/2014/main" id="{6769894C-6BEE-44A0-B34F-1DFAFE43A4D5}"/>
              </a:ext>
            </a:extLst>
          </p:cNvPr>
          <p:cNvSpPr>
            <a:spLocks noGrp="1"/>
          </p:cNvSpPr>
          <p:nvPr>
            <p:ph idx="1"/>
          </p:nvPr>
        </p:nvSpPr>
        <p:spPr>
          <a:xfrm>
            <a:off x="838200" y="1825625"/>
            <a:ext cx="6090501" cy="4351338"/>
          </a:xfrm>
        </p:spPr>
        <p:txBody>
          <a:bodyPr/>
          <a:lstStyle/>
          <a:p>
            <a:r>
              <a:rPr lang="en-US" dirty="0"/>
              <a:t>Bloodroot, </a:t>
            </a:r>
            <a:r>
              <a:rPr lang="en-US" dirty="0" err="1"/>
              <a:t>Sanguinarea</a:t>
            </a:r>
            <a:r>
              <a:rPr lang="en-US" dirty="0"/>
              <a:t> canadensis, is native to the area around the Great Lakes as well as parts of New Brunswick and Nova Scotia. </a:t>
            </a:r>
          </a:p>
          <a:p>
            <a:r>
              <a:rPr lang="en-US" dirty="0"/>
              <a:t>Used in relieving respiratory ailments and skin problems</a:t>
            </a:r>
          </a:p>
          <a:p>
            <a:r>
              <a:rPr lang="en-US" dirty="0"/>
              <a:t>Bloodroot is toxic and you should only use minute amounts as prescribed by a qualified healthcare professional.</a:t>
            </a:r>
            <a:br>
              <a:rPr lang="en-US" dirty="0"/>
            </a:br>
            <a:endParaRPr lang="en-US" dirty="0"/>
          </a:p>
        </p:txBody>
      </p:sp>
      <p:pic>
        <p:nvPicPr>
          <p:cNvPr id="4" name="Picture 3">
            <a:extLst>
              <a:ext uri="{FF2B5EF4-FFF2-40B4-BE49-F238E27FC236}">
                <a16:creationId xmlns:a16="http://schemas.microsoft.com/office/drawing/2014/main" id="{5737FB92-C783-4E45-9ED6-88F75A7266CD}"/>
              </a:ext>
            </a:extLst>
          </p:cNvPr>
          <p:cNvPicPr>
            <a:picLocks noChangeAspect="1"/>
          </p:cNvPicPr>
          <p:nvPr/>
        </p:nvPicPr>
        <p:blipFill>
          <a:blip r:embed="rId2"/>
          <a:stretch>
            <a:fillRect/>
          </a:stretch>
        </p:blipFill>
        <p:spPr>
          <a:xfrm>
            <a:off x="7364052" y="1797655"/>
            <a:ext cx="4230917" cy="4230917"/>
          </a:xfrm>
          <a:prstGeom prst="rect">
            <a:avLst/>
          </a:prstGeom>
        </p:spPr>
      </p:pic>
      <p:sp>
        <p:nvSpPr>
          <p:cNvPr id="5" name="Slide Number Placeholder 4">
            <a:extLst>
              <a:ext uri="{FF2B5EF4-FFF2-40B4-BE49-F238E27FC236}">
                <a16:creationId xmlns:a16="http://schemas.microsoft.com/office/drawing/2014/main" id="{F68D61FE-9D88-42D6-B3E8-E8A68F669292}"/>
              </a:ext>
            </a:extLst>
          </p:cNvPr>
          <p:cNvSpPr>
            <a:spLocks noGrp="1"/>
          </p:cNvSpPr>
          <p:nvPr>
            <p:ph type="sldNum" sz="quarter" idx="12"/>
          </p:nvPr>
        </p:nvSpPr>
        <p:spPr/>
        <p:txBody>
          <a:bodyPr/>
          <a:lstStyle/>
          <a:p>
            <a:fld id="{2DEBF6B5-A8B6-5742-91AE-8DC29EBB8E42}" type="slidenum">
              <a:rPr lang="en-US" smtClean="0"/>
              <a:pPr/>
              <a:t>23</a:t>
            </a:fld>
            <a:endParaRPr lang="en-US"/>
          </a:p>
        </p:txBody>
      </p:sp>
    </p:spTree>
    <p:extLst>
      <p:ext uri="{BB962C8B-B14F-4D97-AF65-F5344CB8AC3E}">
        <p14:creationId xmlns:p14="http://schemas.microsoft.com/office/powerpoint/2010/main" val="52979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8DD2-D7F7-4FA9-8845-C125B3A60E27}"/>
              </a:ext>
            </a:extLst>
          </p:cNvPr>
          <p:cNvSpPr>
            <a:spLocks noGrp="1"/>
          </p:cNvSpPr>
          <p:nvPr>
            <p:ph type="title"/>
          </p:nvPr>
        </p:nvSpPr>
        <p:spPr>
          <a:xfrm>
            <a:off x="838200" y="365126"/>
            <a:ext cx="10515600" cy="1048896"/>
          </a:xfrm>
        </p:spPr>
        <p:txBody>
          <a:bodyPr>
            <a:normAutofit/>
          </a:bodyPr>
          <a:lstStyle/>
          <a:p>
            <a:r>
              <a:rPr lang="en-US" dirty="0"/>
              <a:t>Steps:</a:t>
            </a:r>
          </a:p>
        </p:txBody>
      </p:sp>
      <p:sp>
        <p:nvSpPr>
          <p:cNvPr id="3" name="Content Placeholder 2">
            <a:extLst>
              <a:ext uri="{FF2B5EF4-FFF2-40B4-BE49-F238E27FC236}">
                <a16:creationId xmlns:a16="http://schemas.microsoft.com/office/drawing/2014/main" id="{338D7C2C-A454-46CB-8391-C596EF918444}"/>
              </a:ext>
            </a:extLst>
          </p:cNvPr>
          <p:cNvSpPr>
            <a:spLocks noGrp="1"/>
          </p:cNvSpPr>
          <p:nvPr>
            <p:ph idx="1"/>
          </p:nvPr>
        </p:nvSpPr>
        <p:spPr>
          <a:xfrm>
            <a:off x="838200" y="1414021"/>
            <a:ext cx="10515600" cy="4762942"/>
          </a:xfrm>
        </p:spPr>
        <p:txBody>
          <a:bodyPr/>
          <a:lstStyle/>
          <a:p>
            <a:r>
              <a:rPr lang="en-US" dirty="0"/>
              <a:t>Articulate the problem </a:t>
            </a:r>
          </a:p>
          <a:p>
            <a:r>
              <a:rPr lang="en-US" dirty="0"/>
              <a:t>Establish data collection mechanisms</a:t>
            </a:r>
          </a:p>
          <a:p>
            <a:r>
              <a:rPr lang="en-US" dirty="0"/>
              <a:t>Format data to make it consistent</a:t>
            </a:r>
          </a:p>
          <a:p>
            <a:r>
              <a:rPr lang="en-US" dirty="0"/>
              <a:t>Reduce data</a:t>
            </a:r>
          </a:p>
          <a:p>
            <a:r>
              <a:rPr lang="en-US" dirty="0"/>
              <a:t>Complete data cleaning</a:t>
            </a: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C7F3FF91-06CD-400F-983F-8BBB6AC1026D}"/>
              </a:ext>
            </a:extLst>
          </p:cNvPr>
          <p:cNvSpPr>
            <a:spLocks noGrp="1"/>
          </p:cNvSpPr>
          <p:nvPr>
            <p:ph type="sldNum" sz="quarter" idx="12"/>
          </p:nvPr>
        </p:nvSpPr>
        <p:spPr/>
        <p:txBody>
          <a:bodyPr/>
          <a:lstStyle/>
          <a:p>
            <a:fld id="{2DEBF6B5-A8B6-5742-91AE-8DC29EBB8E42}" type="slidenum">
              <a:rPr lang="en-US" smtClean="0"/>
              <a:pPr/>
              <a:t>24</a:t>
            </a:fld>
            <a:endParaRPr lang="en-US"/>
          </a:p>
        </p:txBody>
      </p:sp>
    </p:spTree>
    <p:extLst>
      <p:ext uri="{BB962C8B-B14F-4D97-AF65-F5344CB8AC3E}">
        <p14:creationId xmlns:p14="http://schemas.microsoft.com/office/powerpoint/2010/main" val="3186400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1451728" y="838987"/>
            <a:ext cx="9216272" cy="761214"/>
          </a:xfrm>
        </p:spPr>
        <p:txBody>
          <a:bodyPr vert="horz" lIns="91440" tIns="45720" rIns="91440" bIns="45720" rtlCol="0" anchor="ctr">
            <a:normAutofit/>
          </a:bodyPr>
          <a:lstStyle/>
          <a:p>
            <a:pPr algn="l"/>
            <a:r>
              <a:rPr lang="en-US" sz="4400" dirty="0">
                <a:solidFill>
                  <a:schemeClr val="tx1"/>
                </a:solidFill>
                <a:latin typeface="Times New Roman" panose="02020603050405020304" pitchFamily="18" charset="0"/>
                <a:ea typeface="+mj-ea"/>
                <a:cs typeface="+mj-cs"/>
              </a:rPr>
              <a:t>Methodology</a:t>
            </a:r>
          </a:p>
        </p:txBody>
      </p:sp>
      <p:graphicFrame>
        <p:nvGraphicFramePr>
          <p:cNvPr id="4" name="Diagram 3">
            <a:extLst>
              <a:ext uri="{FF2B5EF4-FFF2-40B4-BE49-F238E27FC236}">
                <a16:creationId xmlns:a16="http://schemas.microsoft.com/office/drawing/2014/main" id="{7B486802-ADCA-41E9-8180-D5350A317E5C}"/>
              </a:ext>
            </a:extLst>
          </p:cNvPr>
          <p:cNvGraphicFramePr/>
          <p:nvPr>
            <p:extLst>
              <p:ext uri="{D42A27DB-BD31-4B8C-83A1-F6EECF244321}">
                <p14:modId xmlns:p14="http://schemas.microsoft.com/office/powerpoint/2010/main" val="294246842"/>
              </p:ext>
            </p:extLst>
          </p:nvPr>
        </p:nvGraphicFramePr>
        <p:xfrm>
          <a:off x="1524000" y="1600201"/>
          <a:ext cx="9144000" cy="3657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406552C-8E3F-4A2D-B7DE-4E0402D2DA4D}"/>
              </a:ext>
            </a:extLst>
          </p:cNvPr>
          <p:cNvSpPr>
            <a:spLocks noGrp="1"/>
          </p:cNvSpPr>
          <p:nvPr>
            <p:ph type="sldNum" sz="quarter" idx="12"/>
          </p:nvPr>
        </p:nvSpPr>
        <p:spPr/>
        <p:txBody>
          <a:bodyPr/>
          <a:lstStyle/>
          <a:p>
            <a:fld id="{2DEBF6B5-A8B6-5742-91AE-8DC29EBB8E42}" type="slidenum">
              <a:rPr lang="en-US" smtClean="0"/>
              <a:pPr/>
              <a:t>25</a:t>
            </a:fld>
            <a:endParaRPr lang="en-US"/>
          </a:p>
        </p:txBody>
      </p:sp>
    </p:spTree>
    <p:extLst>
      <p:ext uri="{BB962C8B-B14F-4D97-AF65-F5344CB8AC3E}">
        <p14:creationId xmlns:p14="http://schemas.microsoft.com/office/powerpoint/2010/main" val="2021709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1282045" y="141402"/>
            <a:ext cx="9385955" cy="1458799"/>
          </a:xfrm>
        </p:spPr>
        <p:txBody>
          <a:bodyPr vert="horz" lIns="91440" tIns="45720" rIns="91440" bIns="45720" rtlCol="0" anchor="ctr">
            <a:normAutofit/>
          </a:bodyPr>
          <a:lstStyle/>
          <a:p>
            <a:pPr algn="l"/>
            <a:r>
              <a:rPr lang="en-US" sz="4400" dirty="0">
                <a:solidFill>
                  <a:schemeClr val="tx1"/>
                </a:solidFill>
                <a:latin typeface="Times New Roman" panose="02020603050405020304" pitchFamily="18" charset="0"/>
                <a:ea typeface="+mj-ea"/>
                <a:cs typeface="+mj-cs"/>
              </a:rPr>
              <a:t>Methodology</a:t>
            </a:r>
            <a:br>
              <a:rPr lang="en-US" sz="4400" dirty="0">
                <a:solidFill>
                  <a:schemeClr val="tx1"/>
                </a:solidFill>
                <a:latin typeface="Times New Roman" panose="02020603050405020304" pitchFamily="18" charset="0"/>
                <a:ea typeface="+mj-ea"/>
                <a:cs typeface="+mj-cs"/>
              </a:rPr>
            </a:br>
            <a:r>
              <a:rPr lang="en-US" sz="4400" dirty="0">
                <a:solidFill>
                  <a:schemeClr val="tx1"/>
                </a:solidFill>
                <a:latin typeface="Times New Roman" panose="02020603050405020304" pitchFamily="18" charset="0"/>
                <a:ea typeface="+mj-ea"/>
                <a:cs typeface="+mj-cs"/>
              </a:rPr>
              <a:t>(Data Preprocessing)</a:t>
            </a:r>
          </a:p>
        </p:txBody>
      </p:sp>
      <p:graphicFrame>
        <p:nvGraphicFramePr>
          <p:cNvPr id="8" name="Diagram 7">
            <a:extLst>
              <a:ext uri="{FF2B5EF4-FFF2-40B4-BE49-F238E27FC236}">
                <a16:creationId xmlns:a16="http://schemas.microsoft.com/office/drawing/2014/main" id="{4E9104F2-4C92-47D6-927C-C93B0272EC77}"/>
              </a:ext>
            </a:extLst>
          </p:cNvPr>
          <p:cNvGraphicFramePr/>
          <p:nvPr/>
        </p:nvGraphicFramePr>
        <p:xfrm>
          <a:off x="1524000" y="1600201"/>
          <a:ext cx="9144000" cy="3657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5E1D5A5-6ECF-4C88-A228-BFB3D36BABAC}"/>
              </a:ext>
            </a:extLst>
          </p:cNvPr>
          <p:cNvSpPr>
            <a:spLocks noGrp="1"/>
          </p:cNvSpPr>
          <p:nvPr>
            <p:ph type="sldNum" sz="quarter" idx="12"/>
          </p:nvPr>
        </p:nvSpPr>
        <p:spPr/>
        <p:txBody>
          <a:bodyPr/>
          <a:lstStyle/>
          <a:p>
            <a:fld id="{2DEBF6B5-A8B6-5742-91AE-8DC29EBB8E42}" type="slidenum">
              <a:rPr lang="en-US" smtClean="0"/>
              <a:pPr/>
              <a:t>26</a:t>
            </a:fld>
            <a:endParaRPr lang="en-US"/>
          </a:p>
        </p:txBody>
      </p:sp>
    </p:spTree>
    <p:extLst>
      <p:ext uri="{BB962C8B-B14F-4D97-AF65-F5344CB8AC3E}">
        <p14:creationId xmlns:p14="http://schemas.microsoft.com/office/powerpoint/2010/main" val="1612095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9A82912-FF6D-4CCC-9E35-A7492BD60282}"/>
              </a:ext>
            </a:extLst>
          </p:cNvPr>
          <p:cNvGraphicFramePr/>
          <p:nvPr>
            <p:extLst>
              <p:ext uri="{D42A27DB-BD31-4B8C-83A1-F6EECF244321}">
                <p14:modId xmlns:p14="http://schemas.microsoft.com/office/powerpoint/2010/main" val="4217344823"/>
              </p:ext>
            </p:extLst>
          </p:nvPr>
        </p:nvGraphicFramePr>
        <p:xfrm>
          <a:off x="1524000" y="1205532"/>
          <a:ext cx="9144000" cy="4864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85F95175-75FD-4D7F-8E27-A664F40FBA58}"/>
              </a:ext>
            </a:extLst>
          </p:cNvPr>
          <p:cNvSpPr txBox="1">
            <a:spLocks/>
          </p:cNvSpPr>
          <p:nvPr/>
        </p:nvSpPr>
        <p:spPr>
          <a:xfrm>
            <a:off x="981958" y="544398"/>
            <a:ext cx="10228083" cy="504334"/>
          </a:xfrm>
          <a:prstGeom prst="rect">
            <a:avLst/>
          </a:prstGeom>
        </p:spPr>
        <p:txBody>
          <a:bodyPr vert="horz" lIns="91440" tIns="45720" rIns="91440" bIns="45720" rtlCol="0" anchor="ctr">
            <a:noAutofit/>
          </a:bodyPr>
          <a:lstStyle>
            <a:lvl1pPr>
              <a:lnSpc>
                <a:spcPct val="90000"/>
              </a:lnSpc>
              <a:spcBef>
                <a:spcPct val="0"/>
              </a:spcBef>
              <a:buNone/>
              <a:defRPr sz="4400">
                <a:solidFill>
                  <a:schemeClr val="tx1"/>
                </a:solidFill>
                <a:latin typeface="Times New Roman" panose="02020603050405020304" pitchFamily="18" charset="0"/>
                <a:ea typeface="+mj-ea"/>
                <a:cs typeface="+mj-cs"/>
              </a:defRPr>
            </a:lvl1pPr>
          </a:lstStyle>
          <a:p>
            <a:r>
              <a:rPr lang="en-US" sz="4800" dirty="0"/>
              <a:t>Data Preprocessing </a:t>
            </a:r>
            <a:r>
              <a:rPr lang="en-US" sz="4800" dirty="0">
                <a:sym typeface="Wingdings" panose="05000000000000000000" pitchFamily="2" charset="2"/>
              </a:rPr>
              <a:t>(</a:t>
            </a:r>
            <a:r>
              <a:rPr lang="en-US" sz="4800" dirty="0"/>
              <a:t>Data Distribution)</a:t>
            </a:r>
          </a:p>
        </p:txBody>
      </p:sp>
      <p:sp>
        <p:nvSpPr>
          <p:cNvPr id="4" name="Slide Number Placeholder 3">
            <a:extLst>
              <a:ext uri="{FF2B5EF4-FFF2-40B4-BE49-F238E27FC236}">
                <a16:creationId xmlns:a16="http://schemas.microsoft.com/office/drawing/2014/main" id="{7C65C6A0-9BD8-4CE8-A2AD-12F3EFC3CD9C}"/>
              </a:ext>
            </a:extLst>
          </p:cNvPr>
          <p:cNvSpPr>
            <a:spLocks noGrp="1"/>
          </p:cNvSpPr>
          <p:nvPr>
            <p:ph type="sldNum" sz="quarter" idx="12"/>
          </p:nvPr>
        </p:nvSpPr>
        <p:spPr/>
        <p:txBody>
          <a:bodyPr/>
          <a:lstStyle/>
          <a:p>
            <a:fld id="{2DEBF6B5-A8B6-5742-91AE-8DC29EBB8E42}" type="slidenum">
              <a:rPr lang="en-US" smtClean="0"/>
              <a:pPr/>
              <a:t>27</a:t>
            </a:fld>
            <a:endParaRPr lang="en-US"/>
          </a:p>
        </p:txBody>
      </p:sp>
    </p:spTree>
    <p:extLst>
      <p:ext uri="{BB962C8B-B14F-4D97-AF65-F5344CB8AC3E}">
        <p14:creationId xmlns:p14="http://schemas.microsoft.com/office/powerpoint/2010/main" val="132174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728664" y="292231"/>
            <a:ext cx="10944224" cy="504334"/>
          </a:xfrm>
        </p:spPr>
        <p:txBody>
          <a:bodyPr vert="horz" lIns="91440" tIns="45720" rIns="91440" bIns="45720" rtlCol="0" anchor="ctr">
            <a:noAutofit/>
          </a:bodyPr>
          <a:lstStyle/>
          <a:p>
            <a:pPr algn="l"/>
            <a:r>
              <a:rPr lang="en-US" sz="4800" dirty="0"/>
              <a:t>Data Preprocessing </a:t>
            </a:r>
            <a:r>
              <a:rPr lang="en-US" sz="4800" dirty="0">
                <a:sym typeface="Wingdings" panose="05000000000000000000" pitchFamily="2" charset="2"/>
              </a:rPr>
              <a:t>(</a:t>
            </a:r>
            <a:r>
              <a:rPr lang="en-US" sz="4800" dirty="0"/>
              <a:t>Data Distribution)</a:t>
            </a:r>
            <a:endParaRPr lang="en-US" sz="4800" dirty="0">
              <a:solidFill>
                <a:schemeClr val="tx1"/>
              </a:solidFill>
              <a:latin typeface="Times New Roman" panose="02020603050405020304" pitchFamily="18" charset="0"/>
              <a:ea typeface="+mj-ea"/>
              <a:cs typeface="+mj-cs"/>
            </a:endParaRPr>
          </a:p>
        </p:txBody>
      </p:sp>
      <p:graphicFrame>
        <p:nvGraphicFramePr>
          <p:cNvPr id="4" name="Diagram 3">
            <a:extLst>
              <a:ext uri="{FF2B5EF4-FFF2-40B4-BE49-F238E27FC236}">
                <a16:creationId xmlns:a16="http://schemas.microsoft.com/office/drawing/2014/main" id="{FEE45D45-90D3-4FB0-B058-B189A5F07024}"/>
              </a:ext>
            </a:extLst>
          </p:cNvPr>
          <p:cNvGraphicFramePr/>
          <p:nvPr>
            <p:extLst>
              <p:ext uri="{D42A27DB-BD31-4B8C-83A1-F6EECF244321}">
                <p14:modId xmlns:p14="http://schemas.microsoft.com/office/powerpoint/2010/main" val="2891770300"/>
              </p:ext>
            </p:extLst>
          </p:nvPr>
        </p:nvGraphicFramePr>
        <p:xfrm>
          <a:off x="1524002" y="1451728"/>
          <a:ext cx="3802142" cy="4091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8B87815-E757-4164-A035-B8726C65127B}"/>
              </a:ext>
            </a:extLst>
          </p:cNvPr>
          <p:cNvPicPr>
            <a:picLocks noChangeAspect="1"/>
          </p:cNvPicPr>
          <p:nvPr/>
        </p:nvPicPr>
        <p:blipFill>
          <a:blip r:embed="rId8"/>
          <a:stretch>
            <a:fillRect/>
          </a:stretch>
        </p:blipFill>
        <p:spPr>
          <a:xfrm>
            <a:off x="6332689" y="772998"/>
            <a:ext cx="3481632" cy="2578231"/>
          </a:xfrm>
          <a:prstGeom prst="rect">
            <a:avLst/>
          </a:prstGeom>
        </p:spPr>
      </p:pic>
      <p:pic>
        <p:nvPicPr>
          <p:cNvPr id="6" name="Picture 5">
            <a:extLst>
              <a:ext uri="{FF2B5EF4-FFF2-40B4-BE49-F238E27FC236}">
                <a16:creationId xmlns:a16="http://schemas.microsoft.com/office/drawing/2014/main" id="{DB25A659-7DEB-4F6D-8D7F-C50AAA8127C5}"/>
              </a:ext>
            </a:extLst>
          </p:cNvPr>
          <p:cNvPicPr>
            <a:picLocks noChangeAspect="1"/>
          </p:cNvPicPr>
          <p:nvPr/>
        </p:nvPicPr>
        <p:blipFill>
          <a:blip r:embed="rId9"/>
          <a:stretch>
            <a:fillRect/>
          </a:stretch>
        </p:blipFill>
        <p:spPr>
          <a:xfrm>
            <a:off x="6096000" y="3429000"/>
            <a:ext cx="4037813" cy="2479250"/>
          </a:xfrm>
          <a:prstGeom prst="rect">
            <a:avLst/>
          </a:prstGeom>
        </p:spPr>
      </p:pic>
      <p:sp>
        <p:nvSpPr>
          <p:cNvPr id="7" name="Slide Number Placeholder 6">
            <a:extLst>
              <a:ext uri="{FF2B5EF4-FFF2-40B4-BE49-F238E27FC236}">
                <a16:creationId xmlns:a16="http://schemas.microsoft.com/office/drawing/2014/main" id="{23EFA726-8BC1-4DEE-A8A5-4E5C49C236AD}"/>
              </a:ext>
            </a:extLst>
          </p:cNvPr>
          <p:cNvSpPr>
            <a:spLocks noGrp="1"/>
          </p:cNvSpPr>
          <p:nvPr>
            <p:ph type="sldNum" sz="quarter" idx="12"/>
          </p:nvPr>
        </p:nvSpPr>
        <p:spPr/>
        <p:txBody>
          <a:bodyPr/>
          <a:lstStyle/>
          <a:p>
            <a:fld id="{2DEBF6B5-A8B6-5742-91AE-8DC29EBB8E42}" type="slidenum">
              <a:rPr lang="en-US" smtClean="0"/>
              <a:pPr/>
              <a:t>28</a:t>
            </a:fld>
            <a:endParaRPr lang="en-US"/>
          </a:p>
        </p:txBody>
      </p:sp>
    </p:spTree>
    <p:extLst>
      <p:ext uri="{BB962C8B-B14F-4D97-AF65-F5344CB8AC3E}">
        <p14:creationId xmlns:p14="http://schemas.microsoft.com/office/powerpoint/2010/main" val="1622209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67ABF59-E8FE-464B-9E7D-1E57B0E45CB5}"/>
              </a:ext>
            </a:extLst>
          </p:cNvPr>
          <p:cNvSpPr/>
          <p:nvPr/>
        </p:nvSpPr>
        <p:spPr>
          <a:xfrm>
            <a:off x="6569358" y="2257620"/>
            <a:ext cx="4950197" cy="329320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1" i="1" dirty="0" err="1">
                <a:latin typeface="Times New Roman" panose="02020603050405020304" pitchFamily="18" charset="0"/>
              </a:rPr>
              <a:t>rotation_range</a:t>
            </a:r>
            <a:r>
              <a:rPr lang="en-US" sz="1600" dirty="0">
                <a:latin typeface="Times New Roman" panose="02020603050405020304" pitchFamily="18" charset="0"/>
              </a:rPr>
              <a:t>: (int: 0 to 180 )  </a:t>
            </a:r>
          </a:p>
          <a:p>
            <a:r>
              <a:rPr lang="en-US" sz="1600" dirty="0">
                <a:latin typeface="Times New Roman" panose="02020603050405020304" pitchFamily="18" charset="0"/>
              </a:rPr>
              <a:t>a range within which to randomly rotate pictures. </a:t>
            </a:r>
          </a:p>
          <a:p>
            <a:r>
              <a:rPr lang="en-US" sz="1600" b="1" i="1" dirty="0" err="1">
                <a:latin typeface="Times New Roman" panose="02020603050405020304" pitchFamily="18" charset="0"/>
              </a:rPr>
              <a:t>width_shift</a:t>
            </a:r>
            <a:r>
              <a:rPr lang="en-US" sz="1600" dirty="0">
                <a:latin typeface="Times New Roman" panose="02020603050405020304" pitchFamily="18" charset="0"/>
              </a:rPr>
              <a:t> and </a:t>
            </a:r>
            <a:r>
              <a:rPr lang="en-US" sz="1600" b="1" i="1" dirty="0" err="1">
                <a:latin typeface="Times New Roman" panose="02020603050405020304" pitchFamily="18" charset="0"/>
              </a:rPr>
              <a:t>height_shift</a:t>
            </a:r>
            <a:r>
              <a:rPr lang="en-US" sz="1600" b="1" i="1" dirty="0">
                <a:latin typeface="Times New Roman" panose="02020603050405020304" pitchFamily="18" charset="0"/>
              </a:rPr>
              <a:t>:</a:t>
            </a:r>
            <a:endParaRPr lang="en-US" sz="1600" dirty="0">
              <a:latin typeface="Times New Roman" panose="02020603050405020304" pitchFamily="18" charset="0"/>
            </a:endParaRPr>
          </a:p>
          <a:p>
            <a:r>
              <a:rPr lang="en-US" sz="1600" dirty="0">
                <a:latin typeface="Times New Roman" panose="02020603050405020304" pitchFamily="18" charset="0"/>
              </a:rPr>
              <a:t>ranges (as a fraction of total width or height) within which to randomly translate pictures vertically or horizontally.</a:t>
            </a:r>
          </a:p>
          <a:p>
            <a:r>
              <a:rPr lang="en-US" sz="1600" b="1" i="1" dirty="0" err="1">
                <a:latin typeface="Times New Roman" panose="02020603050405020304" pitchFamily="18" charset="0"/>
              </a:rPr>
              <a:t>shear_range</a:t>
            </a:r>
            <a:r>
              <a:rPr lang="en-US" sz="1600" b="1" i="1" dirty="0">
                <a:latin typeface="Times New Roman" panose="02020603050405020304" pitchFamily="18" charset="0"/>
              </a:rPr>
              <a:t>:</a:t>
            </a:r>
            <a:endParaRPr lang="en-US" sz="1600" dirty="0">
              <a:latin typeface="Times New Roman" panose="02020603050405020304" pitchFamily="18" charset="0"/>
            </a:endParaRPr>
          </a:p>
          <a:p>
            <a:r>
              <a:rPr lang="en-US" sz="1600" dirty="0">
                <a:latin typeface="Times New Roman" panose="02020603050405020304" pitchFamily="18" charset="0"/>
              </a:rPr>
              <a:t>for randomly applying shearing transformations.</a:t>
            </a:r>
          </a:p>
          <a:p>
            <a:r>
              <a:rPr lang="en-US" sz="1600" b="1" i="1" dirty="0" err="1">
                <a:latin typeface="Times New Roman" panose="02020603050405020304" pitchFamily="18" charset="0"/>
              </a:rPr>
              <a:t>zoom_range</a:t>
            </a:r>
            <a:r>
              <a:rPr lang="en-US" sz="1600" b="1" i="1" dirty="0">
                <a:latin typeface="Times New Roman" panose="02020603050405020304" pitchFamily="18" charset="0"/>
              </a:rPr>
              <a:t>:</a:t>
            </a:r>
            <a:r>
              <a:rPr lang="en-US" sz="1600" dirty="0">
                <a:latin typeface="Times New Roman" panose="02020603050405020304" pitchFamily="18" charset="0"/>
              </a:rPr>
              <a:t> </a:t>
            </a:r>
          </a:p>
          <a:p>
            <a:r>
              <a:rPr lang="en-US" sz="1600" dirty="0">
                <a:latin typeface="Times New Roman" panose="02020603050405020304" pitchFamily="18" charset="0"/>
              </a:rPr>
              <a:t>for randomly zooming inside pictures.</a:t>
            </a:r>
          </a:p>
          <a:p>
            <a:r>
              <a:rPr lang="en-US" sz="1600" b="1" i="1" dirty="0" err="1">
                <a:latin typeface="Times New Roman" panose="02020603050405020304" pitchFamily="18" charset="0"/>
              </a:rPr>
              <a:t>horizontal_flip</a:t>
            </a:r>
            <a:r>
              <a:rPr lang="en-US" sz="1600" b="1" i="1" dirty="0">
                <a:latin typeface="Times New Roman" panose="02020603050405020304" pitchFamily="18" charset="0"/>
              </a:rPr>
              <a:t>:</a:t>
            </a:r>
            <a:r>
              <a:rPr lang="en-US" sz="1600" dirty="0">
                <a:latin typeface="Times New Roman" panose="02020603050405020304" pitchFamily="18" charset="0"/>
              </a:rPr>
              <a:t> </a:t>
            </a:r>
          </a:p>
          <a:p>
            <a:r>
              <a:rPr lang="en-US" sz="1600" dirty="0">
                <a:latin typeface="Times New Roman" panose="02020603050405020304" pitchFamily="18" charset="0"/>
              </a:rPr>
              <a:t>for randomly flipping half of the images horizontally </a:t>
            </a:r>
          </a:p>
          <a:p>
            <a:r>
              <a:rPr lang="en-US" sz="1600" dirty="0">
                <a:latin typeface="Times New Roman" panose="02020603050405020304" pitchFamily="18" charset="0"/>
              </a:rPr>
              <a:t>--relevant when there are no assumptions of horizontal asymmetry (e.g. real-world pictures).</a:t>
            </a:r>
          </a:p>
        </p:txBody>
      </p:sp>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652137" y="51429"/>
            <a:ext cx="11160210" cy="470119"/>
          </a:xfrm>
        </p:spPr>
        <p:txBody>
          <a:bodyPr vert="horz" lIns="91440" tIns="45720" rIns="91440" bIns="45720" rtlCol="0" anchor="ctr">
            <a:noAutofit/>
          </a:bodyPr>
          <a:lstStyle/>
          <a:p>
            <a:pPr algn="l"/>
            <a:r>
              <a:rPr lang="en-US" sz="4800" dirty="0"/>
              <a:t>Data Preprocessing </a:t>
            </a:r>
            <a:r>
              <a:rPr lang="en-US" sz="4800" dirty="0">
                <a:sym typeface="Wingdings" panose="05000000000000000000" pitchFamily="2" charset="2"/>
              </a:rPr>
              <a:t>(</a:t>
            </a:r>
            <a:r>
              <a:rPr lang="en-US" sz="4800" dirty="0"/>
              <a:t>Data Augmentation)</a:t>
            </a:r>
            <a:endParaRPr lang="en-US" sz="4800" dirty="0">
              <a:solidFill>
                <a:schemeClr val="tx1"/>
              </a:solidFill>
              <a:latin typeface="Times New Roman" panose="02020603050405020304" pitchFamily="18" charset="0"/>
              <a:ea typeface="+mj-ea"/>
              <a:cs typeface="+mj-cs"/>
            </a:endParaRPr>
          </a:p>
        </p:txBody>
      </p:sp>
      <p:sp>
        <p:nvSpPr>
          <p:cNvPr id="36" name="Rectangle 35">
            <a:extLst>
              <a:ext uri="{FF2B5EF4-FFF2-40B4-BE49-F238E27FC236}">
                <a16:creationId xmlns:a16="http://schemas.microsoft.com/office/drawing/2014/main" id="{486CB304-2DC9-47BA-8F41-6B547752E2C6}"/>
              </a:ext>
            </a:extLst>
          </p:cNvPr>
          <p:cNvSpPr/>
          <p:nvPr/>
        </p:nvSpPr>
        <p:spPr>
          <a:xfrm>
            <a:off x="1524000" y="1060950"/>
            <a:ext cx="9144000" cy="4991057"/>
          </a:xfrm>
          <a:prstGeom prst="rect">
            <a:avLst/>
          </a:prstGeom>
        </p:spPr>
        <p:txBody>
          <a:bodyPr/>
          <a:lstStyle/>
          <a:p>
            <a:pPr lvl="0" algn="just"/>
            <a:r>
              <a:rPr lang="en-US" dirty="0">
                <a:latin typeface="Times New Roman" panose="02020603050405020304" pitchFamily="18" charset="0"/>
              </a:rPr>
              <a:t>Since we have small amount of dataset, therefore we applied data augmentation technique to generate different shapes of images from the given data. We applied </a:t>
            </a:r>
            <a:r>
              <a:rPr lang="en-US" b="1" dirty="0" err="1">
                <a:latin typeface="Times New Roman" panose="02020603050405020304" pitchFamily="18" charset="0"/>
              </a:rPr>
              <a:t>ImageDataGenerator</a:t>
            </a:r>
            <a:r>
              <a:rPr lang="en-US" b="1" dirty="0">
                <a:latin typeface="Times New Roman" panose="02020603050405020304" pitchFamily="18" charset="0"/>
              </a:rPr>
              <a:t> </a:t>
            </a:r>
            <a:r>
              <a:rPr lang="en-US" dirty="0">
                <a:latin typeface="Times New Roman" panose="02020603050405020304" pitchFamily="18" charset="0"/>
              </a:rPr>
              <a:t>class form </a:t>
            </a:r>
            <a:r>
              <a:rPr lang="en-US" dirty="0" err="1">
                <a:latin typeface="Times New Roman" panose="02020603050405020304" pitchFamily="18" charset="0"/>
              </a:rPr>
              <a:t>keras.preporssing</a:t>
            </a:r>
            <a:r>
              <a:rPr lang="en-US" dirty="0">
                <a:latin typeface="Times New Roman" panose="02020603050405020304" pitchFamily="18" charset="0"/>
              </a:rPr>
              <a:t> library to our training dataset to obtain augmentation by creating </a:t>
            </a:r>
            <a:r>
              <a:rPr lang="en-US" b="1" dirty="0" err="1">
                <a:latin typeface="Times New Roman" panose="02020603050405020304" pitchFamily="18" charset="0"/>
              </a:rPr>
              <a:t>train_datagen</a:t>
            </a:r>
            <a:r>
              <a:rPr lang="en-US" dirty="0">
                <a:latin typeface="Times New Roman" panose="02020603050405020304" pitchFamily="18" charset="0"/>
              </a:rPr>
              <a:t> object as follows: </a:t>
            </a:r>
          </a:p>
          <a:p>
            <a:pPr lvl="0"/>
            <a:endParaRPr lang="en-US" dirty="0">
              <a:latin typeface="Times New Roman" panose="02020603050405020304" pitchFamily="18" charset="0"/>
            </a:endParaRPr>
          </a:p>
        </p:txBody>
      </p:sp>
      <p:pic>
        <p:nvPicPr>
          <p:cNvPr id="37" name="Picture 36">
            <a:extLst>
              <a:ext uri="{FF2B5EF4-FFF2-40B4-BE49-F238E27FC236}">
                <a16:creationId xmlns:a16="http://schemas.microsoft.com/office/drawing/2014/main" id="{E0EF69B1-2065-4C7B-B3D2-4B45EFC15181}"/>
              </a:ext>
            </a:extLst>
          </p:cNvPr>
          <p:cNvPicPr>
            <a:picLocks noChangeAspect="1"/>
          </p:cNvPicPr>
          <p:nvPr/>
        </p:nvPicPr>
        <p:blipFill>
          <a:blip r:embed="rId3"/>
          <a:stretch>
            <a:fillRect/>
          </a:stretch>
        </p:blipFill>
        <p:spPr>
          <a:xfrm>
            <a:off x="1524000" y="2257620"/>
            <a:ext cx="4708242" cy="1597943"/>
          </a:xfrm>
          <a:prstGeom prst="rect">
            <a:avLst/>
          </a:prstGeom>
        </p:spPr>
      </p:pic>
      <p:sp>
        <p:nvSpPr>
          <p:cNvPr id="47" name="TextBox 46">
            <a:extLst>
              <a:ext uri="{FF2B5EF4-FFF2-40B4-BE49-F238E27FC236}">
                <a16:creationId xmlns:a16="http://schemas.microsoft.com/office/drawing/2014/main" id="{04F4DEAD-D70A-4ECF-8C9F-0774663354FF}"/>
              </a:ext>
            </a:extLst>
          </p:cNvPr>
          <p:cNvSpPr txBox="1"/>
          <p:nvPr/>
        </p:nvSpPr>
        <p:spPr>
          <a:xfrm>
            <a:off x="717562" y="5473884"/>
            <a:ext cx="5514680" cy="646331"/>
          </a:xfrm>
          <a:prstGeom prst="rect">
            <a:avLst/>
          </a:prstGeom>
          <a:noFill/>
        </p:spPr>
        <p:txBody>
          <a:bodyPr wrap="square" rtlCol="0">
            <a:spAutoFit/>
          </a:bodyPr>
          <a:lstStyle/>
          <a:p>
            <a:r>
              <a:rPr lang="en-US" dirty="0">
                <a:latin typeface="Times New Roman" panose="02020603050405020304" pitchFamily="18" charset="0"/>
              </a:rPr>
              <a:t>Detail documentation about this class available at: </a:t>
            </a:r>
            <a:br>
              <a:rPr lang="en-US" dirty="0">
                <a:latin typeface="Times New Roman" panose="02020603050405020304" pitchFamily="18" charset="0"/>
              </a:rPr>
            </a:br>
            <a:r>
              <a:rPr lang="en-US" dirty="0">
                <a:latin typeface="Times New Roman" panose="02020603050405020304" pitchFamily="18" charset="0"/>
                <a:hlinkClick r:id="rId4"/>
              </a:rPr>
              <a:t>https://keras.io/preprocessing/image/</a:t>
            </a:r>
            <a:endParaRPr lang="en-US" dirty="0">
              <a:latin typeface="Times New Roman" panose="02020603050405020304" pitchFamily="18" charset="0"/>
            </a:endParaRPr>
          </a:p>
        </p:txBody>
      </p:sp>
      <p:graphicFrame>
        <p:nvGraphicFramePr>
          <p:cNvPr id="49" name="Diagram 48">
            <a:extLst>
              <a:ext uri="{FF2B5EF4-FFF2-40B4-BE49-F238E27FC236}">
                <a16:creationId xmlns:a16="http://schemas.microsoft.com/office/drawing/2014/main" id="{AE72960A-D869-42B0-8517-48AC3401DDC7}"/>
              </a:ext>
            </a:extLst>
          </p:cNvPr>
          <p:cNvGraphicFramePr/>
          <p:nvPr>
            <p:extLst>
              <p:ext uri="{D42A27DB-BD31-4B8C-83A1-F6EECF244321}">
                <p14:modId xmlns:p14="http://schemas.microsoft.com/office/powerpoint/2010/main" val="1840060720"/>
              </p:ext>
            </p:extLst>
          </p:nvPr>
        </p:nvGraphicFramePr>
        <p:xfrm>
          <a:off x="1024825" y="3928348"/>
          <a:ext cx="4950197" cy="1477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5C849EB8-7C56-4371-9F72-F3AE4DDAEE41}"/>
              </a:ext>
            </a:extLst>
          </p:cNvPr>
          <p:cNvSpPr>
            <a:spLocks noGrp="1"/>
          </p:cNvSpPr>
          <p:nvPr>
            <p:ph type="sldNum" sz="quarter" idx="12"/>
          </p:nvPr>
        </p:nvSpPr>
        <p:spPr/>
        <p:txBody>
          <a:bodyPr/>
          <a:lstStyle/>
          <a:p>
            <a:fld id="{2DEBF6B5-A8B6-5742-91AE-8DC29EBB8E42}" type="slidenum">
              <a:rPr lang="en-US" smtClean="0"/>
              <a:pPr/>
              <a:t>29</a:t>
            </a:fld>
            <a:endParaRPr lang="en-US"/>
          </a:p>
        </p:txBody>
      </p:sp>
    </p:spTree>
    <p:extLst>
      <p:ext uri="{BB962C8B-B14F-4D97-AF65-F5344CB8AC3E}">
        <p14:creationId xmlns:p14="http://schemas.microsoft.com/office/powerpoint/2010/main" val="9662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5A6F-1C36-48EB-AF51-105688E64C41}"/>
              </a:ext>
            </a:extLst>
          </p:cNvPr>
          <p:cNvSpPr>
            <a:spLocks noGrp="1"/>
          </p:cNvSpPr>
          <p:nvPr>
            <p:ph type="title"/>
          </p:nvPr>
        </p:nvSpPr>
        <p:spPr>
          <a:xfrm>
            <a:off x="1097280" y="286603"/>
            <a:ext cx="10058400" cy="1450757"/>
          </a:xfrm>
        </p:spPr>
        <p:txBody>
          <a:bodyPr/>
          <a:lstStyle/>
          <a:p>
            <a:r>
              <a:rPr lang="en-US" dirty="0"/>
              <a:t>Motivation</a:t>
            </a:r>
          </a:p>
        </p:txBody>
      </p:sp>
      <p:sp>
        <p:nvSpPr>
          <p:cNvPr id="3" name="Content Placeholder 2">
            <a:extLst>
              <a:ext uri="{FF2B5EF4-FFF2-40B4-BE49-F238E27FC236}">
                <a16:creationId xmlns:a16="http://schemas.microsoft.com/office/drawing/2014/main" id="{7D3F4407-A8B0-415E-8996-44EB6A1CF0DB}"/>
              </a:ext>
            </a:extLst>
          </p:cNvPr>
          <p:cNvSpPr>
            <a:spLocks noGrp="1"/>
          </p:cNvSpPr>
          <p:nvPr>
            <p:ph idx="1"/>
          </p:nvPr>
        </p:nvSpPr>
        <p:spPr/>
        <p:txBody>
          <a:bodyPr/>
          <a:lstStyle/>
          <a:p>
            <a:pPr>
              <a:buFont typeface="Wingdings" panose="05000000000000000000" pitchFamily="2" charset="2"/>
              <a:buChar char="ü"/>
            </a:pPr>
            <a:r>
              <a:rPr lang="en-US" dirty="0"/>
              <a:t>Medicinal plant species classification is crucial for medicine production and conservation.</a:t>
            </a:r>
          </a:p>
          <a:p>
            <a:pPr>
              <a:buFont typeface="Wingdings" panose="05000000000000000000" pitchFamily="2" charset="2"/>
              <a:buChar char="ü"/>
            </a:pPr>
            <a:endParaRPr lang="en-US" dirty="0"/>
          </a:p>
          <a:p>
            <a:pPr>
              <a:buFont typeface="Wingdings" panose="05000000000000000000" pitchFamily="2" charset="2"/>
              <a:buChar char="ü"/>
            </a:pPr>
            <a:r>
              <a:rPr lang="en-US" dirty="0"/>
              <a:t>Peoples are not aware of their rural and urban medicinal plants and their uses. </a:t>
            </a:r>
          </a:p>
          <a:p>
            <a:pPr lvl="1"/>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CE0C52F3-055B-4078-A8F6-95F33B9D71E3}"/>
              </a:ext>
            </a:extLst>
          </p:cNvPr>
          <p:cNvSpPr>
            <a:spLocks noGrp="1"/>
          </p:cNvSpPr>
          <p:nvPr>
            <p:ph type="sldNum" sz="quarter" idx="12"/>
          </p:nvPr>
        </p:nvSpPr>
        <p:spPr/>
        <p:txBody>
          <a:bodyPr/>
          <a:lstStyle/>
          <a:p>
            <a:fld id="{2DEBF6B5-A8B6-5742-91AE-8DC29EBB8E42}" type="slidenum">
              <a:rPr lang="en-US" smtClean="0"/>
              <a:pPr/>
              <a:t>3</a:t>
            </a:fld>
            <a:endParaRPr lang="en-US"/>
          </a:p>
        </p:txBody>
      </p:sp>
    </p:spTree>
    <p:extLst>
      <p:ext uri="{BB962C8B-B14F-4D97-AF65-F5344CB8AC3E}">
        <p14:creationId xmlns:p14="http://schemas.microsoft.com/office/powerpoint/2010/main" val="2467794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EA44-A743-439F-A66A-59CE0155AA85}"/>
              </a:ext>
            </a:extLst>
          </p:cNvPr>
          <p:cNvSpPr>
            <a:spLocks noGrp="1"/>
          </p:cNvSpPr>
          <p:nvPr>
            <p:ph type="title"/>
          </p:nvPr>
        </p:nvSpPr>
        <p:spPr>
          <a:xfrm>
            <a:off x="537328" y="280773"/>
            <a:ext cx="11292722" cy="431326"/>
          </a:xfrm>
        </p:spPr>
        <p:txBody>
          <a:bodyPr vert="horz" lIns="91440" tIns="45720" rIns="91440" bIns="45720" rtlCol="0" anchor="ctr">
            <a:noAutofit/>
          </a:bodyPr>
          <a:lstStyle/>
          <a:p>
            <a:r>
              <a:rPr lang="en-US" sz="4000" b="1" dirty="0">
                <a:solidFill>
                  <a:schemeClr val="tx1"/>
                </a:solidFill>
                <a:latin typeface="Times New Roman" panose="02020603050405020304" pitchFamily="18" charset="0"/>
                <a:ea typeface="+mj-ea"/>
                <a:cs typeface="+mj-cs"/>
              </a:rPr>
              <a:t>Data Preprocessing </a:t>
            </a:r>
            <a:r>
              <a:rPr lang="en-US" sz="4000" b="1" dirty="0">
                <a:sym typeface="Wingdings" panose="05000000000000000000" pitchFamily="2" charset="2"/>
              </a:rPr>
              <a:t>(</a:t>
            </a:r>
            <a:r>
              <a:rPr lang="en-US" sz="4000" b="1" dirty="0">
                <a:solidFill>
                  <a:schemeClr val="tx1"/>
                </a:solidFill>
                <a:latin typeface="Times New Roman" panose="02020603050405020304" pitchFamily="18" charset="0"/>
                <a:ea typeface="+mj-ea"/>
                <a:cs typeface="+mj-cs"/>
              </a:rPr>
              <a:t>Data Rescaling and Resizing)</a:t>
            </a:r>
          </a:p>
        </p:txBody>
      </p:sp>
      <p:sp>
        <p:nvSpPr>
          <p:cNvPr id="3" name="Content Placeholder 2">
            <a:extLst>
              <a:ext uri="{FF2B5EF4-FFF2-40B4-BE49-F238E27FC236}">
                <a16:creationId xmlns:a16="http://schemas.microsoft.com/office/drawing/2014/main" id="{70BD5764-52A3-462D-ACE8-0B2F99834ACB}"/>
              </a:ext>
            </a:extLst>
          </p:cNvPr>
          <p:cNvSpPr>
            <a:spLocks noGrp="1"/>
          </p:cNvSpPr>
          <p:nvPr>
            <p:ph idx="1"/>
          </p:nvPr>
        </p:nvSpPr>
        <p:spPr>
          <a:xfrm>
            <a:off x="838200" y="810706"/>
            <a:ext cx="10515600" cy="5175315"/>
          </a:xfrm>
        </p:spPr>
        <p:txBody>
          <a:bodyPr>
            <a:noAutofit/>
          </a:bodyPr>
          <a:lstStyle/>
          <a:p>
            <a:pPr marL="0" indent="0">
              <a:buNone/>
            </a:pPr>
            <a:r>
              <a:rPr lang="en-US" sz="2000" b="1" u="sng" dirty="0"/>
              <a:t>Data Rescaling : </a:t>
            </a:r>
          </a:p>
          <a:p>
            <a:pPr marL="0" indent="0" algn="just">
              <a:buNone/>
            </a:pPr>
            <a:r>
              <a:rPr lang="en-US" sz="1800" dirty="0"/>
              <a:t>All the images are consist of RGB values with pixel range from 0 to 255. However, we need to rescale these values between 0 to 1, because values in range 0 to 255 would be too high for our model to process. Therefore, we used same </a:t>
            </a:r>
            <a:r>
              <a:rPr lang="en-US" sz="1800" dirty="0" err="1"/>
              <a:t>ImageDataGenerator</a:t>
            </a:r>
            <a:r>
              <a:rPr lang="en-US" sz="1800" dirty="0"/>
              <a:t> class to update </a:t>
            </a:r>
            <a:r>
              <a:rPr lang="en-US" sz="1800" dirty="0" err="1"/>
              <a:t>train_datagen</a:t>
            </a:r>
            <a:r>
              <a:rPr lang="en-US" sz="1800" dirty="0"/>
              <a:t> and created two new object </a:t>
            </a:r>
            <a:r>
              <a:rPr lang="en-US" sz="1800" dirty="0" err="1"/>
              <a:t>validation_datagen</a:t>
            </a:r>
            <a:r>
              <a:rPr lang="en-US" sz="1800" dirty="0"/>
              <a:t> and </a:t>
            </a:r>
            <a:r>
              <a:rPr lang="en-US" sz="1800" dirty="0" err="1"/>
              <a:t>test_datagen</a:t>
            </a:r>
            <a:r>
              <a:rPr lang="en-US" sz="1800" dirty="0"/>
              <a:t> from validation and test set respectively as follows: </a:t>
            </a:r>
          </a:p>
          <a:p>
            <a:pPr marL="0" indent="0">
              <a:buNone/>
            </a:pPr>
            <a:endParaRPr lang="en-US" sz="1800" dirty="0"/>
          </a:p>
          <a:p>
            <a:pPr marL="0" indent="0">
              <a:buNone/>
            </a:pPr>
            <a:endParaRPr lang="en-US" sz="2000" b="1" u="sng" dirty="0"/>
          </a:p>
          <a:p>
            <a:pPr marL="0" indent="0">
              <a:buNone/>
            </a:pPr>
            <a:r>
              <a:rPr lang="en-US" sz="2000" b="1" u="sng" dirty="0"/>
              <a:t>Data Resizing: </a:t>
            </a:r>
          </a:p>
          <a:p>
            <a:pPr marL="0" indent="0">
              <a:buNone/>
            </a:pPr>
            <a:r>
              <a:rPr lang="en-US" sz="1800" dirty="0"/>
              <a:t>Since we have collected data from different sources of internet. Height and width  of every images are not same. However, we need to make each images of same size in terms of height and width for purpose of train, validation and testing. In this case we kept height and width pixels size to 150 to generate the final </a:t>
            </a:r>
            <a:r>
              <a:rPr lang="en-US" sz="1800" dirty="0" err="1"/>
              <a:t>training_set</a:t>
            </a: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We applied same approach to generate </a:t>
            </a:r>
            <a:r>
              <a:rPr lang="en-US" sz="1800" dirty="0" err="1"/>
              <a:t>validation_set</a:t>
            </a:r>
            <a:r>
              <a:rPr lang="en-US" sz="1800" dirty="0"/>
              <a:t> and </a:t>
            </a:r>
            <a:r>
              <a:rPr lang="en-US" sz="1800" dirty="0" err="1"/>
              <a:t>test_set</a:t>
            </a:r>
            <a:r>
              <a:rPr lang="en-US" sz="1800" dirty="0"/>
              <a:t> using </a:t>
            </a:r>
            <a:r>
              <a:rPr lang="en-US" sz="1800" dirty="0" err="1"/>
              <a:t>validation_datagen</a:t>
            </a:r>
            <a:r>
              <a:rPr lang="en-US" sz="1800" dirty="0"/>
              <a:t> and </a:t>
            </a:r>
            <a:r>
              <a:rPr lang="en-US" sz="1800" dirty="0" err="1"/>
              <a:t>test_datagen</a:t>
            </a:r>
            <a:r>
              <a:rPr lang="en-US" sz="1800" dirty="0"/>
              <a:t> object respectively to resize each images into 150X150 pixels. </a:t>
            </a:r>
          </a:p>
        </p:txBody>
      </p:sp>
      <p:pic>
        <p:nvPicPr>
          <p:cNvPr id="4" name="Picture 3">
            <a:extLst>
              <a:ext uri="{FF2B5EF4-FFF2-40B4-BE49-F238E27FC236}">
                <a16:creationId xmlns:a16="http://schemas.microsoft.com/office/drawing/2014/main" id="{3BD776F7-8BC9-409B-8D49-E6AE843BF715}"/>
              </a:ext>
            </a:extLst>
          </p:cNvPr>
          <p:cNvPicPr>
            <a:picLocks noChangeAspect="1"/>
          </p:cNvPicPr>
          <p:nvPr/>
        </p:nvPicPr>
        <p:blipFill>
          <a:blip r:embed="rId2"/>
          <a:stretch>
            <a:fillRect/>
          </a:stretch>
        </p:blipFill>
        <p:spPr>
          <a:xfrm>
            <a:off x="2943375" y="2272047"/>
            <a:ext cx="4000847" cy="777307"/>
          </a:xfrm>
          <a:prstGeom prst="rect">
            <a:avLst/>
          </a:prstGeom>
        </p:spPr>
      </p:pic>
      <p:pic>
        <p:nvPicPr>
          <p:cNvPr id="5" name="Picture 4">
            <a:extLst>
              <a:ext uri="{FF2B5EF4-FFF2-40B4-BE49-F238E27FC236}">
                <a16:creationId xmlns:a16="http://schemas.microsoft.com/office/drawing/2014/main" id="{66988065-3F4F-4848-A6B7-2C268B7473AB}"/>
              </a:ext>
            </a:extLst>
          </p:cNvPr>
          <p:cNvPicPr>
            <a:picLocks noChangeAspect="1"/>
          </p:cNvPicPr>
          <p:nvPr/>
        </p:nvPicPr>
        <p:blipFill>
          <a:blip r:embed="rId3"/>
          <a:stretch>
            <a:fillRect/>
          </a:stretch>
        </p:blipFill>
        <p:spPr>
          <a:xfrm>
            <a:off x="2573518" y="4265596"/>
            <a:ext cx="5650975" cy="1126536"/>
          </a:xfrm>
          <a:prstGeom prst="rect">
            <a:avLst/>
          </a:prstGeom>
        </p:spPr>
      </p:pic>
      <p:sp>
        <p:nvSpPr>
          <p:cNvPr id="7" name="Slide Number Placeholder 6">
            <a:extLst>
              <a:ext uri="{FF2B5EF4-FFF2-40B4-BE49-F238E27FC236}">
                <a16:creationId xmlns:a16="http://schemas.microsoft.com/office/drawing/2014/main" id="{9526F424-5E0F-4C1B-BB40-F77A27EAE078}"/>
              </a:ext>
            </a:extLst>
          </p:cNvPr>
          <p:cNvSpPr>
            <a:spLocks noGrp="1"/>
          </p:cNvSpPr>
          <p:nvPr>
            <p:ph type="sldNum" sz="quarter" idx="12"/>
          </p:nvPr>
        </p:nvSpPr>
        <p:spPr/>
        <p:txBody>
          <a:bodyPr/>
          <a:lstStyle/>
          <a:p>
            <a:fld id="{2DEBF6B5-A8B6-5742-91AE-8DC29EBB8E42}" type="slidenum">
              <a:rPr lang="en-US" smtClean="0"/>
              <a:pPr/>
              <a:t>30</a:t>
            </a:fld>
            <a:endParaRPr lang="en-US"/>
          </a:p>
        </p:txBody>
      </p:sp>
    </p:spTree>
    <p:extLst>
      <p:ext uri="{BB962C8B-B14F-4D97-AF65-F5344CB8AC3E}">
        <p14:creationId xmlns:p14="http://schemas.microsoft.com/office/powerpoint/2010/main" val="380535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EA44-A743-439F-A66A-59CE0155AA85}"/>
              </a:ext>
            </a:extLst>
          </p:cNvPr>
          <p:cNvSpPr>
            <a:spLocks noGrp="1"/>
          </p:cNvSpPr>
          <p:nvPr>
            <p:ph type="title"/>
          </p:nvPr>
        </p:nvSpPr>
        <p:spPr>
          <a:xfrm>
            <a:off x="838200" y="280773"/>
            <a:ext cx="10515600" cy="431326"/>
          </a:xfrm>
        </p:spPr>
        <p:txBody>
          <a:bodyPr vert="horz" lIns="91440" tIns="45720" rIns="91440" bIns="45720" rtlCol="0" anchor="ctr">
            <a:noAutofit/>
          </a:bodyPr>
          <a:lstStyle/>
          <a:p>
            <a:r>
              <a:rPr lang="en-US" dirty="0">
                <a:solidFill>
                  <a:schemeClr val="tx1"/>
                </a:solidFill>
                <a:latin typeface="Times New Roman" panose="02020603050405020304" pitchFamily="18" charset="0"/>
                <a:ea typeface="+mj-ea"/>
                <a:cs typeface="+mj-cs"/>
              </a:rPr>
              <a:t>Methodology (Data Preprocessing)</a:t>
            </a:r>
          </a:p>
        </p:txBody>
      </p:sp>
      <p:sp>
        <p:nvSpPr>
          <p:cNvPr id="3" name="Content Placeholder 2">
            <a:extLst>
              <a:ext uri="{FF2B5EF4-FFF2-40B4-BE49-F238E27FC236}">
                <a16:creationId xmlns:a16="http://schemas.microsoft.com/office/drawing/2014/main" id="{70BD5764-52A3-462D-ACE8-0B2F99834ACB}"/>
              </a:ext>
            </a:extLst>
          </p:cNvPr>
          <p:cNvSpPr>
            <a:spLocks noGrp="1"/>
          </p:cNvSpPr>
          <p:nvPr>
            <p:ph idx="1"/>
          </p:nvPr>
        </p:nvSpPr>
        <p:spPr>
          <a:xfrm>
            <a:off x="838200" y="810706"/>
            <a:ext cx="10515600" cy="5175315"/>
          </a:xfrm>
        </p:spPr>
        <p:txBody>
          <a:bodyPr>
            <a:noAutofit/>
          </a:bodyPr>
          <a:lstStyle/>
          <a:p>
            <a:pPr marL="0" indent="0">
              <a:buNone/>
            </a:pPr>
            <a:r>
              <a:rPr lang="en-US" sz="1800" dirty="0"/>
              <a:t>Lets look into a training dataset of a random batch (</a:t>
            </a:r>
            <a:r>
              <a:rPr lang="en-US" sz="1800" dirty="0" err="1"/>
              <a:t>batch_size</a:t>
            </a:r>
            <a:r>
              <a:rPr lang="en-US" sz="1800" dirty="0"/>
              <a:t> =25)</a:t>
            </a:r>
          </a:p>
          <a:p>
            <a:pPr marL="0" indent="0">
              <a:buNone/>
            </a:pPr>
            <a:endParaRPr lang="en-US" sz="1800" dirty="0"/>
          </a:p>
        </p:txBody>
      </p:sp>
      <p:pic>
        <p:nvPicPr>
          <p:cNvPr id="6" name="Picture 5">
            <a:extLst>
              <a:ext uri="{FF2B5EF4-FFF2-40B4-BE49-F238E27FC236}">
                <a16:creationId xmlns:a16="http://schemas.microsoft.com/office/drawing/2014/main" id="{6884D9EF-956D-4CAB-8FE2-C2F40577B52F}"/>
              </a:ext>
            </a:extLst>
          </p:cNvPr>
          <p:cNvPicPr>
            <a:picLocks noChangeAspect="1"/>
          </p:cNvPicPr>
          <p:nvPr/>
        </p:nvPicPr>
        <p:blipFill>
          <a:blip r:embed="rId2"/>
          <a:stretch>
            <a:fillRect/>
          </a:stretch>
        </p:blipFill>
        <p:spPr>
          <a:xfrm>
            <a:off x="3905060" y="1230439"/>
            <a:ext cx="4381880" cy="4397121"/>
          </a:xfrm>
          <a:prstGeom prst="rect">
            <a:avLst/>
          </a:prstGeom>
        </p:spPr>
      </p:pic>
      <p:sp>
        <p:nvSpPr>
          <p:cNvPr id="5" name="Slide Number Placeholder 4">
            <a:extLst>
              <a:ext uri="{FF2B5EF4-FFF2-40B4-BE49-F238E27FC236}">
                <a16:creationId xmlns:a16="http://schemas.microsoft.com/office/drawing/2014/main" id="{46071A4D-62A2-44EB-A0C7-CA221776F2C1}"/>
              </a:ext>
            </a:extLst>
          </p:cNvPr>
          <p:cNvSpPr>
            <a:spLocks noGrp="1"/>
          </p:cNvSpPr>
          <p:nvPr>
            <p:ph type="sldNum" sz="quarter" idx="12"/>
          </p:nvPr>
        </p:nvSpPr>
        <p:spPr/>
        <p:txBody>
          <a:bodyPr/>
          <a:lstStyle/>
          <a:p>
            <a:fld id="{2DEBF6B5-A8B6-5742-91AE-8DC29EBB8E42}" type="slidenum">
              <a:rPr lang="en-US" smtClean="0"/>
              <a:pPr/>
              <a:t>31</a:t>
            </a:fld>
            <a:endParaRPr lang="en-US"/>
          </a:p>
        </p:txBody>
      </p:sp>
    </p:spTree>
    <p:extLst>
      <p:ext uri="{BB962C8B-B14F-4D97-AF65-F5344CB8AC3E}">
        <p14:creationId xmlns:p14="http://schemas.microsoft.com/office/powerpoint/2010/main" val="1730332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4E9104F2-4C92-47D6-927C-C93B0272EC77}"/>
              </a:ext>
            </a:extLst>
          </p:cNvPr>
          <p:cNvGraphicFramePr/>
          <p:nvPr>
            <p:extLst>
              <p:ext uri="{D42A27DB-BD31-4B8C-83A1-F6EECF244321}">
                <p14:modId xmlns:p14="http://schemas.microsoft.com/office/powerpoint/2010/main" val="1565354140"/>
              </p:ext>
            </p:extLst>
          </p:nvPr>
        </p:nvGraphicFramePr>
        <p:xfrm>
          <a:off x="1524000" y="1600201"/>
          <a:ext cx="9144000" cy="3657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1451728" y="424206"/>
            <a:ext cx="9216272" cy="716437"/>
          </a:xfrm>
        </p:spPr>
        <p:txBody>
          <a:bodyPr vert="horz" lIns="91440" tIns="45720" rIns="91440" bIns="45720" rtlCol="0" anchor="ctr">
            <a:noAutofit/>
          </a:bodyPr>
          <a:lstStyle/>
          <a:p>
            <a:pPr algn="l"/>
            <a:r>
              <a:rPr lang="en-US" sz="4400" dirty="0">
                <a:solidFill>
                  <a:schemeClr val="tx1"/>
                </a:solidFill>
                <a:latin typeface="Times New Roman" panose="02020603050405020304" pitchFamily="18" charset="0"/>
                <a:ea typeface="+mj-ea"/>
                <a:cs typeface="+mj-cs"/>
              </a:rPr>
              <a:t>Methodology </a:t>
            </a:r>
            <a:r>
              <a:rPr lang="en-US" sz="4400" dirty="0">
                <a:sym typeface="Wingdings" panose="05000000000000000000" pitchFamily="2" charset="2"/>
              </a:rPr>
              <a:t>(</a:t>
            </a:r>
            <a:r>
              <a:rPr lang="en-US" sz="4400" dirty="0">
                <a:solidFill>
                  <a:schemeClr val="tx1"/>
                </a:solidFill>
                <a:latin typeface="Times New Roman" panose="02020603050405020304" pitchFamily="18" charset="0"/>
                <a:ea typeface="+mj-ea"/>
                <a:cs typeface="+mj-cs"/>
                <a:sym typeface="Wingdings" panose="05000000000000000000" pitchFamily="2" charset="2"/>
              </a:rPr>
              <a:t>Model Implementation)</a:t>
            </a:r>
            <a:endParaRPr lang="en-US" sz="4400" dirty="0">
              <a:solidFill>
                <a:schemeClr val="tx1"/>
              </a:solidFill>
              <a:latin typeface="Times New Roman" panose="02020603050405020304" pitchFamily="18" charset="0"/>
              <a:ea typeface="+mj-ea"/>
              <a:cs typeface="+mj-cs"/>
            </a:endParaRPr>
          </a:p>
        </p:txBody>
      </p:sp>
      <p:sp>
        <p:nvSpPr>
          <p:cNvPr id="3" name="Slide Number Placeholder 2">
            <a:extLst>
              <a:ext uri="{FF2B5EF4-FFF2-40B4-BE49-F238E27FC236}">
                <a16:creationId xmlns:a16="http://schemas.microsoft.com/office/drawing/2014/main" id="{C658C477-EE84-48C1-A005-E1C36B6ABFBA}"/>
              </a:ext>
            </a:extLst>
          </p:cNvPr>
          <p:cNvSpPr>
            <a:spLocks noGrp="1"/>
          </p:cNvSpPr>
          <p:nvPr>
            <p:ph type="sldNum" sz="quarter" idx="12"/>
          </p:nvPr>
        </p:nvSpPr>
        <p:spPr/>
        <p:txBody>
          <a:bodyPr/>
          <a:lstStyle/>
          <a:p>
            <a:fld id="{2DEBF6B5-A8B6-5742-91AE-8DC29EBB8E42}" type="slidenum">
              <a:rPr lang="en-US" smtClean="0"/>
              <a:pPr/>
              <a:t>32</a:t>
            </a:fld>
            <a:endParaRPr lang="en-US"/>
          </a:p>
        </p:txBody>
      </p:sp>
    </p:spTree>
    <p:extLst>
      <p:ext uri="{BB962C8B-B14F-4D97-AF65-F5344CB8AC3E}">
        <p14:creationId xmlns:p14="http://schemas.microsoft.com/office/powerpoint/2010/main" val="765589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1451728" y="424206"/>
            <a:ext cx="9216272" cy="716437"/>
          </a:xfrm>
        </p:spPr>
        <p:txBody>
          <a:bodyPr vert="horz" lIns="91440" tIns="45720" rIns="91440" bIns="45720" rtlCol="0" anchor="ctr">
            <a:noAutofit/>
          </a:bodyPr>
          <a:lstStyle/>
          <a:p>
            <a:pPr algn="l"/>
            <a:r>
              <a:rPr lang="en-US" sz="3600" dirty="0"/>
              <a:t>Methodology </a:t>
            </a:r>
            <a:r>
              <a:rPr lang="en-US" sz="3600" dirty="0">
                <a:sym typeface="Wingdings" panose="05000000000000000000" pitchFamily="2" charset="2"/>
              </a:rPr>
              <a:t>(Model Implementation)</a:t>
            </a:r>
            <a:endParaRPr lang="en-US" sz="3600" dirty="0">
              <a:solidFill>
                <a:schemeClr val="tx1"/>
              </a:solidFill>
              <a:latin typeface="Times New Roman" panose="02020603050405020304" pitchFamily="18" charset="0"/>
              <a:ea typeface="+mj-ea"/>
              <a:cs typeface="+mj-cs"/>
            </a:endParaRPr>
          </a:p>
        </p:txBody>
      </p:sp>
      <p:sp>
        <p:nvSpPr>
          <p:cNvPr id="5" name="Slide Number Placeholder 4">
            <a:extLst>
              <a:ext uri="{FF2B5EF4-FFF2-40B4-BE49-F238E27FC236}">
                <a16:creationId xmlns:a16="http://schemas.microsoft.com/office/drawing/2014/main" id="{457C42E1-F0F5-45EE-99FE-A5078124FD3A}"/>
              </a:ext>
            </a:extLst>
          </p:cNvPr>
          <p:cNvSpPr>
            <a:spLocks noGrp="1"/>
          </p:cNvSpPr>
          <p:nvPr>
            <p:ph type="sldNum" sz="quarter" idx="12"/>
          </p:nvPr>
        </p:nvSpPr>
        <p:spPr/>
        <p:txBody>
          <a:bodyPr/>
          <a:lstStyle/>
          <a:p>
            <a:fld id="{2DEBF6B5-A8B6-5742-91AE-8DC29EBB8E42}" type="slidenum">
              <a:rPr lang="en-US" smtClean="0"/>
              <a:pPr/>
              <a:t>33</a:t>
            </a:fld>
            <a:endParaRPr lang="en-US"/>
          </a:p>
        </p:txBody>
      </p:sp>
      <p:graphicFrame>
        <p:nvGraphicFramePr>
          <p:cNvPr id="6" name="Diagram 5">
            <a:extLst>
              <a:ext uri="{FF2B5EF4-FFF2-40B4-BE49-F238E27FC236}">
                <a16:creationId xmlns:a16="http://schemas.microsoft.com/office/drawing/2014/main" id="{8B5E6C29-3F06-43EC-8EF0-312DCF8EED63}"/>
              </a:ext>
            </a:extLst>
          </p:cNvPr>
          <p:cNvGraphicFramePr/>
          <p:nvPr>
            <p:extLst>
              <p:ext uri="{D42A27DB-BD31-4B8C-83A1-F6EECF244321}">
                <p14:modId xmlns:p14="http://schemas.microsoft.com/office/powerpoint/2010/main" val="3803535264"/>
              </p:ext>
            </p:extLst>
          </p:nvPr>
        </p:nvGraphicFramePr>
        <p:xfrm>
          <a:off x="1524000" y="1244338"/>
          <a:ext cx="9144000" cy="4355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444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886119" y="329939"/>
            <a:ext cx="10633435" cy="471340"/>
          </a:xfrm>
        </p:spPr>
        <p:txBody>
          <a:bodyPr vert="horz" lIns="91440" tIns="45720" rIns="91440" bIns="45720" rtlCol="0" anchor="ctr">
            <a:noAutofit/>
          </a:bodyPr>
          <a:lstStyle/>
          <a:p>
            <a:pPr algn="l"/>
            <a:r>
              <a:rPr lang="en-US" sz="4400" dirty="0">
                <a:solidFill>
                  <a:schemeClr val="tx1"/>
                </a:solidFill>
                <a:latin typeface="Times New Roman" panose="02020603050405020304" pitchFamily="18" charset="0"/>
                <a:ea typeface="+mj-ea"/>
                <a:cs typeface="+mj-cs"/>
                <a:sym typeface="Wingdings" panose="05000000000000000000" pitchFamily="2" charset="2"/>
              </a:rPr>
              <a:t>Model Implementation (Model Construction)</a:t>
            </a:r>
            <a:endParaRPr lang="en-US" sz="4400" dirty="0">
              <a:solidFill>
                <a:schemeClr val="tx1"/>
              </a:solidFill>
              <a:latin typeface="Times New Roman" panose="02020603050405020304" pitchFamily="18" charset="0"/>
              <a:ea typeface="+mj-ea"/>
              <a:cs typeface="+mj-cs"/>
            </a:endParaRPr>
          </a:p>
        </p:txBody>
      </p:sp>
      <p:sp>
        <p:nvSpPr>
          <p:cNvPr id="3" name="Slide Number Placeholder 2">
            <a:extLst>
              <a:ext uri="{FF2B5EF4-FFF2-40B4-BE49-F238E27FC236}">
                <a16:creationId xmlns:a16="http://schemas.microsoft.com/office/drawing/2014/main" id="{4A894873-4529-4554-AFD6-17957EDBF83B}"/>
              </a:ext>
            </a:extLst>
          </p:cNvPr>
          <p:cNvSpPr>
            <a:spLocks noGrp="1"/>
          </p:cNvSpPr>
          <p:nvPr>
            <p:ph type="sldNum" sz="quarter" idx="12"/>
          </p:nvPr>
        </p:nvSpPr>
        <p:spPr/>
        <p:txBody>
          <a:bodyPr/>
          <a:lstStyle/>
          <a:p>
            <a:fld id="{2DEBF6B5-A8B6-5742-91AE-8DC29EBB8E42}" type="slidenum">
              <a:rPr lang="en-US" smtClean="0"/>
              <a:pPr/>
              <a:t>34</a:t>
            </a:fld>
            <a:endParaRPr lang="en-US"/>
          </a:p>
        </p:txBody>
      </p:sp>
      <p:graphicFrame>
        <p:nvGraphicFramePr>
          <p:cNvPr id="5" name="Diagram 4">
            <a:extLst>
              <a:ext uri="{FF2B5EF4-FFF2-40B4-BE49-F238E27FC236}">
                <a16:creationId xmlns:a16="http://schemas.microsoft.com/office/drawing/2014/main" id="{97E718BB-22BC-4BD2-9CCE-4AD005431EEF}"/>
              </a:ext>
            </a:extLst>
          </p:cNvPr>
          <p:cNvGraphicFramePr/>
          <p:nvPr>
            <p:extLst>
              <p:ext uri="{D42A27DB-BD31-4B8C-83A1-F6EECF244321}">
                <p14:modId xmlns:p14="http://schemas.microsoft.com/office/powerpoint/2010/main" val="2313554972"/>
              </p:ext>
            </p:extLst>
          </p:nvPr>
        </p:nvGraphicFramePr>
        <p:xfrm>
          <a:off x="886119" y="876692"/>
          <a:ext cx="10633435" cy="5279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598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886119" y="329939"/>
            <a:ext cx="10633435" cy="471340"/>
          </a:xfrm>
        </p:spPr>
        <p:txBody>
          <a:bodyPr vert="horz" lIns="91440" tIns="45720" rIns="91440" bIns="45720" rtlCol="0" anchor="ctr">
            <a:noAutofit/>
          </a:bodyPr>
          <a:lstStyle/>
          <a:p>
            <a:pPr algn="l"/>
            <a:r>
              <a:rPr lang="en-US" sz="4400" dirty="0">
                <a:sym typeface="Wingdings" panose="05000000000000000000" pitchFamily="2" charset="2"/>
              </a:rPr>
              <a:t>Model Implementation (Model Construction)</a:t>
            </a:r>
            <a:endParaRPr lang="en-US" sz="4400" dirty="0">
              <a:solidFill>
                <a:schemeClr val="tx1"/>
              </a:solidFill>
              <a:latin typeface="Times New Roman" panose="02020603050405020304" pitchFamily="18" charset="0"/>
              <a:ea typeface="+mj-ea"/>
              <a:cs typeface="+mj-cs"/>
            </a:endParaRPr>
          </a:p>
        </p:txBody>
      </p:sp>
      <p:sp>
        <p:nvSpPr>
          <p:cNvPr id="2" name="Rectangle 1">
            <a:extLst>
              <a:ext uri="{FF2B5EF4-FFF2-40B4-BE49-F238E27FC236}">
                <a16:creationId xmlns:a16="http://schemas.microsoft.com/office/drawing/2014/main" id="{F6BDC808-27B3-4288-BC13-36A5911D526F}"/>
              </a:ext>
            </a:extLst>
          </p:cNvPr>
          <p:cNvSpPr/>
          <p:nvPr/>
        </p:nvSpPr>
        <p:spPr>
          <a:xfrm>
            <a:off x="886119" y="876692"/>
            <a:ext cx="10633435" cy="5279011"/>
          </a:xfrm>
          <a:prstGeom prst="rect">
            <a:avLst/>
          </a:prstGeom>
        </p:spPr>
        <p:txBody>
          <a:bodyPr/>
          <a:lstStyle/>
          <a:p>
            <a:pPr lvl="0"/>
            <a:r>
              <a:rPr lang="en-US" dirty="0">
                <a:latin typeface="Times New Roman" panose="02020603050405020304" pitchFamily="18" charset="0"/>
              </a:rPr>
              <a:t>The model construction includes following steps: </a:t>
            </a:r>
          </a:p>
          <a:p>
            <a:pPr lvl="0"/>
            <a:endParaRPr lang="en-US" dirty="0">
              <a:latin typeface="Times New Roman" panose="02020603050405020304" pitchFamily="18" charset="0"/>
            </a:endParaRPr>
          </a:p>
          <a:p>
            <a:pPr marL="342900" lvl="0" indent="-342900">
              <a:buAutoNum type="arabicPeriod"/>
            </a:pPr>
            <a:r>
              <a:rPr lang="en-US" dirty="0">
                <a:latin typeface="Times New Roman" panose="02020603050405020304" pitchFamily="18" charset="0"/>
              </a:rPr>
              <a:t>We initialized InceptionV3 model as our base model. The parameters trained on ImageNet dataset. </a:t>
            </a:r>
          </a:p>
          <a:p>
            <a:pPr lvl="0"/>
            <a:r>
              <a:rPr lang="en-US" dirty="0">
                <a:latin typeface="Times New Roman" panose="02020603050405020304" pitchFamily="18" charset="0"/>
              </a:rPr>
              <a:t>      [The complete documentation on Inception V3 model is available at : </a:t>
            </a:r>
            <a:r>
              <a:rPr lang="en-US" dirty="0">
                <a:latin typeface="Times New Roman" panose="02020603050405020304" pitchFamily="18" charset="0"/>
                <a:hlinkClick r:id="rId3"/>
              </a:rPr>
              <a:t>https://keras.io/applications/</a:t>
            </a:r>
            <a:r>
              <a:rPr lang="en-US" dirty="0">
                <a:latin typeface="Times New Roman" panose="02020603050405020304" pitchFamily="18" charset="0"/>
              </a:rPr>
              <a:t> ]</a:t>
            </a:r>
          </a:p>
          <a:p>
            <a:pPr lvl="0"/>
            <a:endParaRPr lang="en-US" dirty="0">
              <a:latin typeface="Times New Roman" panose="02020603050405020304" pitchFamily="18" charset="0"/>
            </a:endParaRPr>
          </a:p>
          <a:p>
            <a:pPr lvl="0"/>
            <a:r>
              <a:rPr lang="en-US" dirty="0">
                <a:latin typeface="Times New Roman" panose="02020603050405020304" pitchFamily="18" charset="0"/>
              </a:rPr>
              <a:t>2. Then we added a Global Average Pooling(GAP) layer to the model to reduce the spatial dimensions of a three dimensional tensors, which eventually minimizes overfitting by reducing the number of parameters.  It reduces</a:t>
            </a:r>
            <a:r>
              <a:rPr lang="en-US" b="1" i="1" dirty="0">
                <a:latin typeface="Times New Roman" panose="02020603050405020304" pitchFamily="18" charset="0"/>
              </a:rPr>
              <a:t> h * w * d</a:t>
            </a:r>
            <a:r>
              <a:rPr lang="en-US" dirty="0">
                <a:latin typeface="Times New Roman" panose="02020603050405020304" pitchFamily="18" charset="0"/>
              </a:rPr>
              <a:t> dimensions to </a:t>
            </a:r>
            <a:r>
              <a:rPr lang="en-US" b="1" i="1" dirty="0">
                <a:latin typeface="Times New Roman" panose="02020603050405020304" pitchFamily="18" charset="0"/>
              </a:rPr>
              <a:t>1 *1 * d</a:t>
            </a:r>
            <a:r>
              <a:rPr lang="en-US" dirty="0">
                <a:latin typeface="Times New Roman" panose="02020603050405020304" pitchFamily="18" charset="0"/>
              </a:rPr>
              <a:t> dimensions by taking the average of </a:t>
            </a:r>
            <a:r>
              <a:rPr lang="en-US" b="1" i="1" dirty="0">
                <a:latin typeface="Times New Roman" panose="02020603050405020304" pitchFamily="18" charset="0"/>
              </a:rPr>
              <a:t>h</a:t>
            </a:r>
            <a:r>
              <a:rPr lang="en-US" dirty="0">
                <a:latin typeface="Times New Roman" panose="02020603050405020304" pitchFamily="18" charset="0"/>
              </a:rPr>
              <a:t> and </a:t>
            </a:r>
            <a:r>
              <a:rPr lang="en-US" b="1" i="1" dirty="0">
                <a:latin typeface="Times New Roman" panose="02020603050405020304" pitchFamily="18" charset="0"/>
              </a:rPr>
              <a:t>w</a:t>
            </a:r>
            <a:r>
              <a:rPr lang="en-US" dirty="0">
                <a:latin typeface="Times New Roman" panose="02020603050405020304" pitchFamily="18" charset="0"/>
              </a:rPr>
              <a:t> values. </a:t>
            </a:r>
          </a:p>
          <a:p>
            <a:pPr lvl="0"/>
            <a:endParaRPr lang="en-US" dirty="0">
              <a:latin typeface="Times New Roman" panose="02020603050405020304" pitchFamily="18" charset="0"/>
            </a:endParaRPr>
          </a:p>
          <a:p>
            <a:pPr lvl="0"/>
            <a:endParaRPr lang="en-US" dirty="0">
              <a:latin typeface="Times New Roman" panose="02020603050405020304" pitchFamily="18" charset="0"/>
            </a:endParaRPr>
          </a:p>
          <a:p>
            <a:pPr lvl="0"/>
            <a:endParaRPr lang="en-US" dirty="0">
              <a:latin typeface="Times New Roman" panose="02020603050405020304" pitchFamily="18" charset="0"/>
            </a:endParaRPr>
          </a:p>
          <a:p>
            <a:pPr lvl="0"/>
            <a:endParaRPr lang="en-US" dirty="0">
              <a:latin typeface="Times New Roman" panose="02020603050405020304" pitchFamily="18" charset="0"/>
            </a:endParaRPr>
          </a:p>
          <a:p>
            <a:pPr lvl="0"/>
            <a:endParaRPr lang="en-US" dirty="0">
              <a:latin typeface="Times New Roman" panose="02020603050405020304" pitchFamily="18" charset="0"/>
            </a:endParaRPr>
          </a:p>
          <a:p>
            <a:pPr lvl="0"/>
            <a:r>
              <a:rPr lang="en-US" dirty="0">
                <a:latin typeface="Times New Roman" panose="02020603050405020304" pitchFamily="18" charset="0"/>
              </a:rPr>
              <a:t>  </a:t>
            </a:r>
            <a:r>
              <a:rPr lang="en-US" sz="1200" dirty="0">
                <a:latin typeface="Times New Roman" panose="02020603050405020304" pitchFamily="18" charset="0"/>
              </a:rPr>
              <a:t>(GAP Details available: </a:t>
            </a:r>
            <a:r>
              <a:rPr lang="en-US" sz="1200" dirty="0">
                <a:latin typeface="Times New Roman" panose="02020603050405020304" pitchFamily="18" charset="0"/>
                <a:hlinkClick r:id="rId4"/>
              </a:rPr>
              <a:t>https://alexisbcook.github.io/2017/global-average-pooling-layers-for-object-localization/</a:t>
            </a:r>
            <a:r>
              <a:rPr lang="en-US" sz="1200" dirty="0">
                <a:latin typeface="Times New Roman" panose="02020603050405020304" pitchFamily="18" charset="0"/>
              </a:rPr>
              <a:t>)</a:t>
            </a:r>
            <a:r>
              <a:rPr lang="en-US" dirty="0">
                <a:latin typeface="Times New Roman" panose="02020603050405020304" pitchFamily="18" charset="0"/>
              </a:rPr>
              <a:t> </a:t>
            </a:r>
          </a:p>
          <a:p>
            <a:pPr marL="342900" lvl="0" indent="-342900">
              <a:buAutoNum type="arabicPeriod" startAt="3"/>
            </a:pPr>
            <a:r>
              <a:rPr lang="en-US" dirty="0">
                <a:latin typeface="Times New Roman" panose="02020603050405020304" pitchFamily="18" charset="0"/>
              </a:rPr>
              <a:t>We added a fully connected layer of 1024 hidden nodes. Finally, the FC layer is connected to our output layer to predict output. The FC mainly takes the output from GAP as input and provides output to our final output layer to predicts the best label to describes the images.  Since the number of output classes are more than two we have kept ‘</a:t>
            </a:r>
            <a:r>
              <a:rPr lang="en-US" dirty="0" err="1">
                <a:latin typeface="Times New Roman" panose="02020603050405020304" pitchFamily="18" charset="0"/>
              </a:rPr>
              <a:t>Softmax</a:t>
            </a:r>
            <a:r>
              <a:rPr lang="en-US" dirty="0">
                <a:latin typeface="Times New Roman" panose="02020603050405020304" pitchFamily="18" charset="0"/>
              </a:rPr>
              <a:t>’ as the activation function. </a:t>
            </a:r>
          </a:p>
        </p:txBody>
      </p:sp>
      <p:pic>
        <p:nvPicPr>
          <p:cNvPr id="3" name="Picture 2">
            <a:extLst>
              <a:ext uri="{FF2B5EF4-FFF2-40B4-BE49-F238E27FC236}">
                <a16:creationId xmlns:a16="http://schemas.microsoft.com/office/drawing/2014/main" id="{5CCDB965-07B1-4D3D-87FF-DD2338FB5E6F}"/>
              </a:ext>
            </a:extLst>
          </p:cNvPr>
          <p:cNvPicPr>
            <a:picLocks noChangeAspect="1"/>
          </p:cNvPicPr>
          <p:nvPr/>
        </p:nvPicPr>
        <p:blipFill>
          <a:blip r:embed="rId5"/>
          <a:stretch>
            <a:fillRect/>
          </a:stretch>
        </p:blipFill>
        <p:spPr>
          <a:xfrm>
            <a:off x="3002012" y="3072384"/>
            <a:ext cx="4191268" cy="1402080"/>
          </a:xfrm>
          <a:prstGeom prst="rect">
            <a:avLst/>
          </a:prstGeom>
        </p:spPr>
      </p:pic>
      <p:sp>
        <p:nvSpPr>
          <p:cNvPr id="6" name="Slide Number Placeholder 5">
            <a:extLst>
              <a:ext uri="{FF2B5EF4-FFF2-40B4-BE49-F238E27FC236}">
                <a16:creationId xmlns:a16="http://schemas.microsoft.com/office/drawing/2014/main" id="{F52C3340-A31F-4CFF-8618-15A46865D28F}"/>
              </a:ext>
            </a:extLst>
          </p:cNvPr>
          <p:cNvSpPr>
            <a:spLocks noGrp="1"/>
          </p:cNvSpPr>
          <p:nvPr>
            <p:ph type="sldNum" sz="quarter" idx="12"/>
          </p:nvPr>
        </p:nvSpPr>
        <p:spPr/>
        <p:txBody>
          <a:bodyPr/>
          <a:lstStyle/>
          <a:p>
            <a:fld id="{2DEBF6B5-A8B6-5742-91AE-8DC29EBB8E42}" type="slidenum">
              <a:rPr lang="en-US" smtClean="0"/>
              <a:pPr/>
              <a:t>35</a:t>
            </a:fld>
            <a:endParaRPr lang="en-US"/>
          </a:p>
        </p:txBody>
      </p:sp>
    </p:spTree>
    <p:extLst>
      <p:ext uri="{BB962C8B-B14F-4D97-AF65-F5344CB8AC3E}">
        <p14:creationId xmlns:p14="http://schemas.microsoft.com/office/powerpoint/2010/main" val="796269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886119" y="329939"/>
            <a:ext cx="10633435" cy="471340"/>
          </a:xfrm>
        </p:spPr>
        <p:txBody>
          <a:bodyPr vert="horz" lIns="91440" tIns="45720" rIns="91440" bIns="45720" rtlCol="0" anchor="ctr">
            <a:noAutofit/>
          </a:bodyPr>
          <a:lstStyle/>
          <a:p>
            <a:pPr algn="l"/>
            <a:r>
              <a:rPr lang="en-US" sz="4400" dirty="0">
                <a:sym typeface="Wingdings" panose="05000000000000000000" pitchFamily="2" charset="2"/>
              </a:rPr>
              <a:t>Model Implementation (Model Construction)</a:t>
            </a:r>
            <a:endParaRPr lang="en-US" sz="4400" dirty="0">
              <a:solidFill>
                <a:schemeClr val="tx1"/>
              </a:solidFill>
              <a:latin typeface="Times New Roman" panose="02020603050405020304" pitchFamily="18" charset="0"/>
              <a:ea typeface="+mj-ea"/>
              <a:cs typeface="+mj-cs"/>
            </a:endParaRPr>
          </a:p>
        </p:txBody>
      </p:sp>
      <p:graphicFrame>
        <p:nvGraphicFramePr>
          <p:cNvPr id="6" name="Diagram 5">
            <a:extLst>
              <a:ext uri="{FF2B5EF4-FFF2-40B4-BE49-F238E27FC236}">
                <a16:creationId xmlns:a16="http://schemas.microsoft.com/office/drawing/2014/main" id="{782A4503-7D8D-4051-8FF7-56B33D7A9169}"/>
              </a:ext>
            </a:extLst>
          </p:cNvPr>
          <p:cNvGraphicFramePr/>
          <p:nvPr>
            <p:extLst>
              <p:ext uri="{D42A27DB-BD31-4B8C-83A1-F6EECF244321}">
                <p14:modId xmlns:p14="http://schemas.microsoft.com/office/powerpoint/2010/main" val="3878728684"/>
              </p:ext>
            </p:extLst>
          </p:nvPr>
        </p:nvGraphicFramePr>
        <p:xfrm>
          <a:off x="886119" y="876692"/>
          <a:ext cx="10633435" cy="5279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A8DB4B4-7D58-41BD-90B7-3354D54346EB}"/>
              </a:ext>
            </a:extLst>
          </p:cNvPr>
          <p:cNvPicPr>
            <a:picLocks noChangeAspect="1"/>
          </p:cNvPicPr>
          <p:nvPr/>
        </p:nvPicPr>
        <p:blipFill>
          <a:blip r:embed="rId8"/>
          <a:stretch>
            <a:fillRect/>
          </a:stretch>
        </p:blipFill>
        <p:spPr>
          <a:xfrm>
            <a:off x="6664752" y="3101418"/>
            <a:ext cx="4641130" cy="2639505"/>
          </a:xfrm>
          <a:prstGeom prst="rect">
            <a:avLst/>
          </a:prstGeom>
        </p:spPr>
      </p:pic>
      <p:sp>
        <p:nvSpPr>
          <p:cNvPr id="3" name="Slide Number Placeholder 2">
            <a:extLst>
              <a:ext uri="{FF2B5EF4-FFF2-40B4-BE49-F238E27FC236}">
                <a16:creationId xmlns:a16="http://schemas.microsoft.com/office/drawing/2014/main" id="{40D26DF8-6BD6-4968-A556-31E87ACFF6F3}"/>
              </a:ext>
            </a:extLst>
          </p:cNvPr>
          <p:cNvSpPr>
            <a:spLocks noGrp="1"/>
          </p:cNvSpPr>
          <p:nvPr>
            <p:ph type="sldNum" sz="quarter" idx="12"/>
          </p:nvPr>
        </p:nvSpPr>
        <p:spPr/>
        <p:txBody>
          <a:bodyPr/>
          <a:lstStyle/>
          <a:p>
            <a:fld id="{2DEBF6B5-A8B6-5742-91AE-8DC29EBB8E42}" type="slidenum">
              <a:rPr lang="en-US" smtClean="0"/>
              <a:pPr/>
              <a:t>36</a:t>
            </a:fld>
            <a:endParaRPr lang="en-US"/>
          </a:p>
        </p:txBody>
      </p:sp>
    </p:spTree>
    <p:extLst>
      <p:ext uri="{BB962C8B-B14F-4D97-AF65-F5344CB8AC3E}">
        <p14:creationId xmlns:p14="http://schemas.microsoft.com/office/powerpoint/2010/main" val="1545136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707011" y="329939"/>
            <a:ext cx="10812544" cy="471340"/>
          </a:xfrm>
        </p:spPr>
        <p:txBody>
          <a:bodyPr vert="horz" lIns="91440" tIns="45720" rIns="91440" bIns="45720" rtlCol="0" anchor="ctr">
            <a:noAutofit/>
          </a:bodyPr>
          <a:lstStyle/>
          <a:p>
            <a:pPr algn="l"/>
            <a:r>
              <a:rPr lang="en-US" sz="4400" dirty="0">
                <a:solidFill>
                  <a:schemeClr val="tx1"/>
                </a:solidFill>
                <a:latin typeface="Times New Roman" panose="02020603050405020304" pitchFamily="18" charset="0"/>
                <a:ea typeface="+mj-ea"/>
                <a:cs typeface="+mj-cs"/>
                <a:sym typeface="Wingdings" panose="05000000000000000000" pitchFamily="2" charset="2"/>
              </a:rPr>
              <a:t>Model Implementation (Model Compilation)</a:t>
            </a:r>
            <a:endParaRPr lang="en-US" sz="4400" dirty="0">
              <a:solidFill>
                <a:schemeClr val="tx1"/>
              </a:solidFill>
              <a:latin typeface="Times New Roman" panose="02020603050405020304" pitchFamily="18" charset="0"/>
              <a:ea typeface="+mj-ea"/>
              <a:cs typeface="+mj-cs"/>
            </a:endParaRPr>
          </a:p>
        </p:txBody>
      </p:sp>
      <p:pic>
        <p:nvPicPr>
          <p:cNvPr id="3" name="Picture 2">
            <a:extLst>
              <a:ext uri="{FF2B5EF4-FFF2-40B4-BE49-F238E27FC236}">
                <a16:creationId xmlns:a16="http://schemas.microsoft.com/office/drawing/2014/main" id="{CECA23B1-34E1-4A50-AB15-45F940F14D98}"/>
              </a:ext>
            </a:extLst>
          </p:cNvPr>
          <p:cNvPicPr>
            <a:picLocks noChangeAspect="1"/>
          </p:cNvPicPr>
          <p:nvPr/>
        </p:nvPicPr>
        <p:blipFill>
          <a:blip r:embed="rId3"/>
          <a:stretch>
            <a:fillRect/>
          </a:stretch>
        </p:blipFill>
        <p:spPr>
          <a:xfrm>
            <a:off x="1123887" y="4270341"/>
            <a:ext cx="4972113" cy="1591282"/>
          </a:xfrm>
          <a:prstGeom prst="rect">
            <a:avLst/>
          </a:prstGeom>
        </p:spPr>
      </p:pic>
      <p:sp>
        <p:nvSpPr>
          <p:cNvPr id="9" name="TextBox 8">
            <a:extLst>
              <a:ext uri="{FF2B5EF4-FFF2-40B4-BE49-F238E27FC236}">
                <a16:creationId xmlns:a16="http://schemas.microsoft.com/office/drawing/2014/main" id="{49555E5A-40C5-4057-8603-33A9766D3051}"/>
              </a:ext>
            </a:extLst>
          </p:cNvPr>
          <p:cNvSpPr txBox="1"/>
          <p:nvPr/>
        </p:nvSpPr>
        <p:spPr>
          <a:xfrm>
            <a:off x="779283" y="792480"/>
            <a:ext cx="10155810" cy="461665"/>
          </a:xfrm>
          <a:prstGeom prst="rect">
            <a:avLst/>
          </a:prstGeom>
          <a:noFill/>
        </p:spPr>
        <p:txBody>
          <a:bodyPr wrap="square" rtlCol="0">
            <a:spAutoFit/>
          </a:bodyPr>
          <a:lstStyle/>
          <a:p>
            <a:r>
              <a:rPr lang="en-US" sz="2400" dirty="0">
                <a:solidFill>
                  <a:srgbClr val="7030A0"/>
                </a:solidFill>
                <a:latin typeface="Times New Roman" panose="02020603050405020304" pitchFamily="18" charset="0"/>
              </a:rPr>
              <a:t>We have used following parameters for compiling the method: </a:t>
            </a:r>
          </a:p>
        </p:txBody>
      </p:sp>
      <p:graphicFrame>
        <p:nvGraphicFramePr>
          <p:cNvPr id="13" name="Diagram 12">
            <a:extLst>
              <a:ext uri="{FF2B5EF4-FFF2-40B4-BE49-F238E27FC236}">
                <a16:creationId xmlns:a16="http://schemas.microsoft.com/office/drawing/2014/main" id="{48440FE2-CF98-42D9-BEC9-10F047D39246}"/>
              </a:ext>
            </a:extLst>
          </p:cNvPr>
          <p:cNvGraphicFramePr/>
          <p:nvPr>
            <p:extLst>
              <p:ext uri="{D42A27DB-BD31-4B8C-83A1-F6EECF244321}">
                <p14:modId xmlns:p14="http://schemas.microsoft.com/office/powerpoint/2010/main" val="23139061"/>
              </p:ext>
            </p:extLst>
          </p:nvPr>
        </p:nvGraphicFramePr>
        <p:xfrm>
          <a:off x="779282" y="1161812"/>
          <a:ext cx="10633435" cy="303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9A0AEB16-CB9B-4CB5-9E01-387EBEE73484}"/>
              </a:ext>
            </a:extLst>
          </p:cNvPr>
          <p:cNvSpPr>
            <a:spLocks noGrp="1"/>
          </p:cNvSpPr>
          <p:nvPr>
            <p:ph type="sldNum" sz="quarter" idx="12"/>
          </p:nvPr>
        </p:nvSpPr>
        <p:spPr/>
        <p:txBody>
          <a:bodyPr/>
          <a:lstStyle/>
          <a:p>
            <a:fld id="{2DEBF6B5-A8B6-5742-91AE-8DC29EBB8E42}" type="slidenum">
              <a:rPr lang="en-US" smtClean="0"/>
              <a:pPr/>
              <a:t>37</a:t>
            </a:fld>
            <a:endParaRPr lang="en-US"/>
          </a:p>
        </p:txBody>
      </p:sp>
    </p:spTree>
    <p:extLst>
      <p:ext uri="{BB962C8B-B14F-4D97-AF65-F5344CB8AC3E}">
        <p14:creationId xmlns:p14="http://schemas.microsoft.com/office/powerpoint/2010/main" val="322198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59FB8-DA6C-40E2-B805-2F7B90ED5D97}"/>
              </a:ext>
            </a:extLst>
          </p:cNvPr>
          <p:cNvSpPr>
            <a:spLocks noGrp="1"/>
          </p:cNvSpPr>
          <p:nvPr>
            <p:ph type="ctrTitle"/>
          </p:nvPr>
        </p:nvSpPr>
        <p:spPr>
          <a:xfrm>
            <a:off x="707011" y="329939"/>
            <a:ext cx="10812544" cy="471340"/>
          </a:xfrm>
        </p:spPr>
        <p:txBody>
          <a:bodyPr vert="horz" lIns="91440" tIns="45720" rIns="91440" bIns="45720" rtlCol="0" anchor="ctr">
            <a:noAutofit/>
          </a:bodyPr>
          <a:lstStyle/>
          <a:p>
            <a:pPr algn="l"/>
            <a:r>
              <a:rPr lang="en-US" sz="4400" dirty="0">
                <a:solidFill>
                  <a:schemeClr val="tx1"/>
                </a:solidFill>
                <a:latin typeface="Times New Roman" panose="02020603050405020304" pitchFamily="18" charset="0"/>
                <a:ea typeface="+mj-ea"/>
                <a:cs typeface="+mj-cs"/>
                <a:sym typeface="Wingdings" panose="05000000000000000000" pitchFamily="2" charset="2"/>
              </a:rPr>
              <a:t>Model Implementation (Train and Validation)</a:t>
            </a:r>
            <a:endParaRPr lang="en-US" sz="4400" dirty="0">
              <a:solidFill>
                <a:schemeClr val="tx1"/>
              </a:solidFill>
              <a:latin typeface="Times New Roman" panose="02020603050405020304" pitchFamily="18" charset="0"/>
              <a:ea typeface="+mj-ea"/>
              <a:cs typeface="+mj-cs"/>
            </a:endParaRPr>
          </a:p>
        </p:txBody>
      </p:sp>
      <p:sp>
        <p:nvSpPr>
          <p:cNvPr id="9" name="TextBox 8">
            <a:extLst>
              <a:ext uri="{FF2B5EF4-FFF2-40B4-BE49-F238E27FC236}">
                <a16:creationId xmlns:a16="http://schemas.microsoft.com/office/drawing/2014/main" id="{49555E5A-40C5-4057-8603-33A9766D3051}"/>
              </a:ext>
            </a:extLst>
          </p:cNvPr>
          <p:cNvSpPr txBox="1"/>
          <p:nvPr/>
        </p:nvSpPr>
        <p:spPr>
          <a:xfrm>
            <a:off x="779283" y="792480"/>
            <a:ext cx="10155810" cy="830997"/>
          </a:xfrm>
          <a:prstGeom prst="rect">
            <a:avLst/>
          </a:prstGeom>
          <a:noFill/>
        </p:spPr>
        <p:txBody>
          <a:bodyPr wrap="square" rtlCol="0">
            <a:spAutoFit/>
          </a:bodyPr>
          <a:lstStyle/>
          <a:p>
            <a:r>
              <a:rPr lang="en-US" sz="2400" u="sng" dirty="0">
                <a:solidFill>
                  <a:srgbClr val="7030A0"/>
                </a:solidFill>
                <a:latin typeface="Times New Roman" panose="02020603050405020304" pitchFamily="18" charset="0"/>
              </a:rPr>
              <a:t>We trained and validated the model using following parameters: </a:t>
            </a:r>
          </a:p>
          <a:p>
            <a:endParaRPr lang="en-US" sz="2400" u="sng" dirty="0">
              <a:solidFill>
                <a:srgbClr val="7030A0"/>
              </a:solidFill>
              <a:latin typeface="Times New Roman" panose="02020603050405020304" pitchFamily="18" charset="0"/>
            </a:endParaRPr>
          </a:p>
        </p:txBody>
      </p:sp>
      <p:graphicFrame>
        <p:nvGraphicFramePr>
          <p:cNvPr id="5" name="Diagram 4">
            <a:extLst>
              <a:ext uri="{FF2B5EF4-FFF2-40B4-BE49-F238E27FC236}">
                <a16:creationId xmlns:a16="http://schemas.microsoft.com/office/drawing/2014/main" id="{B4EBB8F9-55D6-4DC3-9B64-CD00383D1E74}"/>
              </a:ext>
            </a:extLst>
          </p:cNvPr>
          <p:cNvGraphicFramePr/>
          <p:nvPr>
            <p:extLst>
              <p:ext uri="{D42A27DB-BD31-4B8C-83A1-F6EECF244321}">
                <p14:modId xmlns:p14="http://schemas.microsoft.com/office/powerpoint/2010/main" val="4137396835"/>
              </p:ext>
            </p:extLst>
          </p:nvPr>
        </p:nvGraphicFramePr>
        <p:xfrm>
          <a:off x="779282" y="1263820"/>
          <a:ext cx="10633435" cy="3033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E3BCEF9-7766-4791-8DC6-004B1A97909A}"/>
              </a:ext>
            </a:extLst>
          </p:cNvPr>
          <p:cNvPicPr>
            <a:picLocks noChangeAspect="1"/>
          </p:cNvPicPr>
          <p:nvPr/>
        </p:nvPicPr>
        <p:blipFill>
          <a:blip r:embed="rId8"/>
          <a:stretch>
            <a:fillRect/>
          </a:stretch>
        </p:blipFill>
        <p:spPr>
          <a:xfrm>
            <a:off x="779283" y="4351100"/>
            <a:ext cx="10633434" cy="1844200"/>
          </a:xfrm>
          <a:prstGeom prst="rect">
            <a:avLst/>
          </a:prstGeom>
        </p:spPr>
        <p:style>
          <a:lnRef idx="2">
            <a:schemeClr val="accent1"/>
          </a:lnRef>
          <a:fillRef idx="1">
            <a:schemeClr val="lt1"/>
          </a:fillRef>
          <a:effectRef idx="0">
            <a:schemeClr val="accent1"/>
          </a:effectRef>
          <a:fontRef idx="minor">
            <a:schemeClr val="dk1"/>
          </a:fontRef>
        </p:style>
      </p:pic>
      <p:sp>
        <p:nvSpPr>
          <p:cNvPr id="3" name="Slide Number Placeholder 2">
            <a:extLst>
              <a:ext uri="{FF2B5EF4-FFF2-40B4-BE49-F238E27FC236}">
                <a16:creationId xmlns:a16="http://schemas.microsoft.com/office/drawing/2014/main" id="{55EEE2E4-40A3-464F-9A0D-9F7A1CE59AD6}"/>
              </a:ext>
            </a:extLst>
          </p:cNvPr>
          <p:cNvSpPr>
            <a:spLocks noGrp="1"/>
          </p:cNvSpPr>
          <p:nvPr>
            <p:ph type="sldNum" sz="quarter" idx="12"/>
          </p:nvPr>
        </p:nvSpPr>
        <p:spPr/>
        <p:txBody>
          <a:bodyPr/>
          <a:lstStyle/>
          <a:p>
            <a:fld id="{2DEBF6B5-A8B6-5742-91AE-8DC29EBB8E42}" type="slidenum">
              <a:rPr lang="en-US" smtClean="0"/>
              <a:pPr/>
              <a:t>38</a:t>
            </a:fld>
            <a:endParaRPr lang="en-US"/>
          </a:p>
        </p:txBody>
      </p:sp>
    </p:spTree>
    <p:extLst>
      <p:ext uri="{BB962C8B-B14F-4D97-AF65-F5344CB8AC3E}">
        <p14:creationId xmlns:p14="http://schemas.microsoft.com/office/powerpoint/2010/main" val="106872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EA44-A743-439F-A66A-59CE0155AA85}"/>
              </a:ext>
            </a:extLst>
          </p:cNvPr>
          <p:cNvSpPr>
            <a:spLocks noGrp="1"/>
          </p:cNvSpPr>
          <p:nvPr>
            <p:ph type="title"/>
          </p:nvPr>
        </p:nvSpPr>
        <p:spPr>
          <a:xfrm>
            <a:off x="838200" y="136524"/>
            <a:ext cx="10756769" cy="1041826"/>
          </a:xfrm>
        </p:spPr>
        <p:txBody>
          <a:bodyPr vert="horz" lIns="91440" tIns="45720" rIns="91440" bIns="45720" rtlCol="0" anchor="ctr">
            <a:noAutofit/>
          </a:bodyPr>
          <a:lstStyle/>
          <a:p>
            <a:r>
              <a:rPr lang="en-US" sz="4800" dirty="0">
                <a:solidFill>
                  <a:schemeClr val="tx1"/>
                </a:solidFill>
                <a:latin typeface="Times New Roman" panose="02020603050405020304" pitchFamily="18" charset="0"/>
                <a:ea typeface="+mj-ea"/>
                <a:cs typeface="+mj-cs"/>
              </a:rPr>
              <a:t>Methodology</a:t>
            </a:r>
            <a:r>
              <a:rPr lang="en-US" sz="4800" dirty="0"/>
              <a:t> </a:t>
            </a:r>
            <a:r>
              <a:rPr lang="en-US" sz="4800" dirty="0">
                <a:solidFill>
                  <a:schemeClr val="tx1"/>
                </a:solidFill>
                <a:latin typeface="Times New Roman" panose="02020603050405020304" pitchFamily="18" charset="0"/>
                <a:ea typeface="+mj-ea"/>
                <a:cs typeface="+mj-cs"/>
                <a:sym typeface="Wingdings" panose="05000000000000000000" pitchFamily="2" charset="2"/>
              </a:rPr>
              <a:t>(Performance Evaluation)</a:t>
            </a:r>
            <a:endParaRPr lang="en-US" sz="4800" dirty="0">
              <a:solidFill>
                <a:schemeClr val="tx1"/>
              </a:solidFill>
              <a:latin typeface="Times New Roman" panose="02020603050405020304" pitchFamily="18" charset="0"/>
              <a:ea typeface="+mj-ea"/>
              <a:cs typeface="+mj-cs"/>
            </a:endParaRPr>
          </a:p>
        </p:txBody>
      </p:sp>
      <p:graphicFrame>
        <p:nvGraphicFramePr>
          <p:cNvPr id="5" name="Content Placeholder 4">
            <a:extLst>
              <a:ext uri="{FF2B5EF4-FFF2-40B4-BE49-F238E27FC236}">
                <a16:creationId xmlns:a16="http://schemas.microsoft.com/office/drawing/2014/main" id="{D83E23FE-DA4A-4FBD-B34D-A2567AB98B0A}"/>
              </a:ext>
            </a:extLst>
          </p:cNvPr>
          <p:cNvGraphicFramePr>
            <a:graphicFrameLocks noGrp="1"/>
          </p:cNvGraphicFramePr>
          <p:nvPr>
            <p:ph idx="1"/>
            <p:extLst>
              <p:ext uri="{D42A27DB-BD31-4B8C-83A1-F6EECF244321}">
                <p14:modId xmlns:p14="http://schemas.microsoft.com/office/powerpoint/2010/main" val="3912893358"/>
              </p:ext>
            </p:extLst>
          </p:nvPr>
        </p:nvGraphicFramePr>
        <p:xfrm>
          <a:off x="838200" y="1178350"/>
          <a:ext cx="10515600" cy="4185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F065470-1C93-47DB-80ED-00BB7ECCA3E9}"/>
              </a:ext>
            </a:extLst>
          </p:cNvPr>
          <p:cNvPicPr>
            <a:picLocks noChangeAspect="1"/>
          </p:cNvPicPr>
          <p:nvPr/>
        </p:nvPicPr>
        <p:blipFill>
          <a:blip r:embed="rId7"/>
          <a:stretch>
            <a:fillRect/>
          </a:stretch>
        </p:blipFill>
        <p:spPr>
          <a:xfrm>
            <a:off x="2507137" y="5516663"/>
            <a:ext cx="6781800" cy="419100"/>
          </a:xfrm>
          <a:prstGeom prst="rect">
            <a:avLst/>
          </a:prstGeom>
        </p:spPr>
      </p:pic>
      <p:sp>
        <p:nvSpPr>
          <p:cNvPr id="6" name="Slide Number Placeholder 5">
            <a:extLst>
              <a:ext uri="{FF2B5EF4-FFF2-40B4-BE49-F238E27FC236}">
                <a16:creationId xmlns:a16="http://schemas.microsoft.com/office/drawing/2014/main" id="{B12F6C9B-8B83-4171-AE02-C2ED7156F001}"/>
              </a:ext>
            </a:extLst>
          </p:cNvPr>
          <p:cNvSpPr>
            <a:spLocks noGrp="1"/>
          </p:cNvSpPr>
          <p:nvPr>
            <p:ph type="sldNum" sz="quarter" idx="12"/>
          </p:nvPr>
        </p:nvSpPr>
        <p:spPr/>
        <p:txBody>
          <a:bodyPr/>
          <a:lstStyle/>
          <a:p>
            <a:fld id="{2DEBF6B5-A8B6-5742-91AE-8DC29EBB8E42}" type="slidenum">
              <a:rPr lang="en-US" smtClean="0"/>
              <a:pPr/>
              <a:t>39</a:t>
            </a:fld>
            <a:endParaRPr lang="en-US"/>
          </a:p>
        </p:txBody>
      </p:sp>
    </p:spTree>
    <p:extLst>
      <p:ext uri="{BB962C8B-B14F-4D97-AF65-F5344CB8AC3E}">
        <p14:creationId xmlns:p14="http://schemas.microsoft.com/office/powerpoint/2010/main" val="324325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5A6F-1C36-48EB-AF51-105688E64C41}"/>
              </a:ext>
            </a:extLst>
          </p:cNvPr>
          <p:cNvSpPr>
            <a:spLocks noGrp="1"/>
          </p:cNvSpPr>
          <p:nvPr>
            <p:ph type="title"/>
          </p:nvPr>
        </p:nvSpPr>
        <p:spPr>
          <a:xfrm>
            <a:off x="1097280" y="286603"/>
            <a:ext cx="10058400" cy="1450757"/>
          </a:xfrm>
        </p:spPr>
        <p:txBody>
          <a:bodyPr/>
          <a:lstStyle/>
          <a:p>
            <a:r>
              <a:rPr lang="en-US" dirty="0"/>
              <a:t>Problem Definition</a:t>
            </a:r>
          </a:p>
        </p:txBody>
      </p:sp>
      <p:sp>
        <p:nvSpPr>
          <p:cNvPr id="3" name="Content Placeholder 2">
            <a:extLst>
              <a:ext uri="{FF2B5EF4-FFF2-40B4-BE49-F238E27FC236}">
                <a16:creationId xmlns:a16="http://schemas.microsoft.com/office/drawing/2014/main" id="{7D3F4407-A8B0-415E-8996-44EB6A1CF0DB}"/>
              </a:ext>
            </a:extLst>
          </p:cNvPr>
          <p:cNvSpPr>
            <a:spLocks noGrp="1"/>
          </p:cNvSpPr>
          <p:nvPr>
            <p:ph idx="1"/>
          </p:nvPr>
        </p:nvSpPr>
        <p:spPr/>
        <p:txBody>
          <a:bodyPr/>
          <a:lstStyle/>
          <a:p>
            <a:pPr>
              <a:buFont typeface="Wingdings" panose="05000000000000000000" pitchFamily="2" charset="2"/>
              <a:buChar char="ü"/>
            </a:pPr>
            <a:r>
              <a:rPr lang="en-US" dirty="0"/>
              <a:t>Task 1:</a:t>
            </a:r>
          </a:p>
          <a:p>
            <a:pPr lvl="1"/>
            <a:r>
              <a:rPr lang="en-US" dirty="0"/>
              <a:t>Detect a Canadian medicinal plant image using Convolutional Neural Network</a:t>
            </a:r>
          </a:p>
          <a:p>
            <a:pPr>
              <a:buFont typeface="Wingdings" panose="05000000000000000000" pitchFamily="2" charset="2"/>
              <a:buChar char="ü"/>
            </a:pPr>
            <a:endParaRPr lang="en-US" dirty="0"/>
          </a:p>
          <a:p>
            <a:pPr>
              <a:buFont typeface="Wingdings" panose="05000000000000000000" pitchFamily="2" charset="2"/>
              <a:buChar char="ü"/>
            </a:pPr>
            <a:r>
              <a:rPr lang="en-US" dirty="0"/>
              <a:t>Task 2:</a:t>
            </a:r>
          </a:p>
          <a:p>
            <a:pPr lvl="1"/>
            <a:r>
              <a:rPr lang="en-US" dirty="0"/>
              <a:t>Creating a high accuracy image classification model</a:t>
            </a:r>
          </a:p>
          <a:p>
            <a:endParaRPr lang="en-US" dirty="0"/>
          </a:p>
        </p:txBody>
      </p:sp>
      <p:sp>
        <p:nvSpPr>
          <p:cNvPr id="4" name="Slide Number Placeholder 3">
            <a:extLst>
              <a:ext uri="{FF2B5EF4-FFF2-40B4-BE49-F238E27FC236}">
                <a16:creationId xmlns:a16="http://schemas.microsoft.com/office/drawing/2014/main" id="{CE0C52F3-055B-4078-A8F6-95F33B9D71E3}"/>
              </a:ext>
            </a:extLst>
          </p:cNvPr>
          <p:cNvSpPr>
            <a:spLocks noGrp="1"/>
          </p:cNvSpPr>
          <p:nvPr>
            <p:ph type="sldNum" sz="quarter" idx="12"/>
          </p:nvPr>
        </p:nvSpPr>
        <p:spPr/>
        <p:txBody>
          <a:bodyPr/>
          <a:lstStyle/>
          <a:p>
            <a:fld id="{2DEBF6B5-A8B6-5742-91AE-8DC29EBB8E42}" type="slidenum">
              <a:rPr lang="en-US" smtClean="0"/>
              <a:pPr/>
              <a:t>4</a:t>
            </a:fld>
            <a:endParaRPr lang="en-US"/>
          </a:p>
        </p:txBody>
      </p:sp>
    </p:spTree>
    <p:extLst>
      <p:ext uri="{BB962C8B-B14F-4D97-AF65-F5344CB8AC3E}">
        <p14:creationId xmlns:p14="http://schemas.microsoft.com/office/powerpoint/2010/main" val="53329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6CD9-4C34-4668-B04B-F16441200FB1}"/>
              </a:ext>
            </a:extLst>
          </p:cNvPr>
          <p:cNvSpPr>
            <a:spLocks noGrp="1"/>
          </p:cNvSpPr>
          <p:nvPr>
            <p:ph type="title"/>
          </p:nvPr>
        </p:nvSpPr>
        <p:spPr>
          <a:xfrm>
            <a:off x="838200" y="365125"/>
            <a:ext cx="10515600" cy="1325563"/>
          </a:xfrm>
        </p:spPr>
        <p:txBody>
          <a:bodyPr/>
          <a:lstStyle/>
          <a:p>
            <a:r>
              <a:rPr lang="en-US"/>
              <a:t>Result Analysis</a:t>
            </a:r>
            <a:endParaRPr lang="en-US" dirty="0"/>
          </a:p>
        </p:txBody>
      </p:sp>
      <p:sp>
        <p:nvSpPr>
          <p:cNvPr id="3" name="Content Placeholder 2">
            <a:extLst>
              <a:ext uri="{FF2B5EF4-FFF2-40B4-BE49-F238E27FC236}">
                <a16:creationId xmlns:a16="http://schemas.microsoft.com/office/drawing/2014/main" id="{E5542ACB-75EB-4CFC-9FD3-7B850F77F2DD}"/>
              </a:ext>
            </a:extLst>
          </p:cNvPr>
          <p:cNvSpPr>
            <a:spLocks noGrp="1"/>
          </p:cNvSpPr>
          <p:nvPr>
            <p:ph idx="1"/>
          </p:nvPr>
        </p:nvSpPr>
        <p:spPr>
          <a:xfrm>
            <a:off x="838200" y="1825625"/>
            <a:ext cx="10108094" cy="4351338"/>
          </a:xfrm>
        </p:spPr>
        <p:txBody>
          <a:bodyPr/>
          <a:lstStyle/>
          <a:p>
            <a:pPr algn="just"/>
            <a:r>
              <a:rPr lang="en-IN" dirty="0"/>
              <a:t>In this project, we use the Inception V3 model. And, we get the highest test accuracy of 95.33%.</a:t>
            </a:r>
          </a:p>
          <a:p>
            <a:pPr marL="0" indent="0">
              <a:buNone/>
            </a:pPr>
            <a:endParaRPr lang="en-US" dirty="0"/>
          </a:p>
        </p:txBody>
      </p:sp>
      <p:sp>
        <p:nvSpPr>
          <p:cNvPr id="5" name="Slide Number Placeholder 4">
            <a:extLst>
              <a:ext uri="{FF2B5EF4-FFF2-40B4-BE49-F238E27FC236}">
                <a16:creationId xmlns:a16="http://schemas.microsoft.com/office/drawing/2014/main" id="{8A115CD9-AB45-4931-A02A-DFED57A594AD}"/>
              </a:ext>
            </a:extLst>
          </p:cNvPr>
          <p:cNvSpPr>
            <a:spLocks noGrp="1"/>
          </p:cNvSpPr>
          <p:nvPr>
            <p:ph type="sldNum" sz="quarter" idx="12"/>
          </p:nvPr>
        </p:nvSpPr>
        <p:spPr/>
        <p:txBody>
          <a:bodyPr/>
          <a:lstStyle/>
          <a:p>
            <a:fld id="{2DEBF6B5-A8B6-5742-91AE-8DC29EBB8E42}" type="slidenum">
              <a:rPr lang="en-US" smtClean="0"/>
              <a:pPr/>
              <a:t>40</a:t>
            </a:fld>
            <a:endParaRPr lang="en-US"/>
          </a:p>
        </p:txBody>
      </p:sp>
      <p:graphicFrame>
        <p:nvGraphicFramePr>
          <p:cNvPr id="6" name="Table 4">
            <a:extLst>
              <a:ext uri="{FF2B5EF4-FFF2-40B4-BE49-F238E27FC236}">
                <a16:creationId xmlns:a16="http://schemas.microsoft.com/office/drawing/2014/main" id="{CCF53611-DE3A-46CD-9750-2BF9DB6D8360}"/>
              </a:ext>
            </a:extLst>
          </p:cNvPr>
          <p:cNvGraphicFramePr>
            <a:graphicFrameLocks noGrp="1"/>
          </p:cNvGraphicFramePr>
          <p:nvPr/>
        </p:nvGraphicFramePr>
        <p:xfrm>
          <a:off x="1157354" y="2813509"/>
          <a:ext cx="9788940" cy="2288575"/>
        </p:xfrm>
        <a:graphic>
          <a:graphicData uri="http://schemas.openxmlformats.org/drawingml/2006/table">
            <a:tbl>
              <a:tblPr firstRow="1" bandRow="1">
                <a:tableStyleId>{5940675A-B579-460E-94D1-54222C63F5DA}</a:tableStyleId>
              </a:tblPr>
              <a:tblGrid>
                <a:gridCol w="843724">
                  <a:extLst>
                    <a:ext uri="{9D8B030D-6E8A-4147-A177-3AD203B41FA5}">
                      <a16:colId xmlns:a16="http://schemas.microsoft.com/office/drawing/2014/main" val="1546333898"/>
                    </a:ext>
                  </a:extLst>
                </a:gridCol>
                <a:gridCol w="887896">
                  <a:extLst>
                    <a:ext uri="{9D8B030D-6E8A-4147-A177-3AD203B41FA5}">
                      <a16:colId xmlns:a16="http://schemas.microsoft.com/office/drawing/2014/main" val="1836980844"/>
                    </a:ext>
                  </a:extLst>
                </a:gridCol>
                <a:gridCol w="1060174">
                  <a:extLst>
                    <a:ext uri="{9D8B030D-6E8A-4147-A177-3AD203B41FA5}">
                      <a16:colId xmlns:a16="http://schemas.microsoft.com/office/drawing/2014/main" val="2156683200"/>
                    </a:ext>
                  </a:extLst>
                </a:gridCol>
                <a:gridCol w="848139">
                  <a:extLst>
                    <a:ext uri="{9D8B030D-6E8A-4147-A177-3AD203B41FA5}">
                      <a16:colId xmlns:a16="http://schemas.microsoft.com/office/drawing/2014/main" val="706042823"/>
                    </a:ext>
                  </a:extLst>
                </a:gridCol>
                <a:gridCol w="1033670">
                  <a:extLst>
                    <a:ext uri="{9D8B030D-6E8A-4147-A177-3AD203B41FA5}">
                      <a16:colId xmlns:a16="http://schemas.microsoft.com/office/drawing/2014/main" val="1452012720"/>
                    </a:ext>
                  </a:extLst>
                </a:gridCol>
                <a:gridCol w="980660">
                  <a:extLst>
                    <a:ext uri="{9D8B030D-6E8A-4147-A177-3AD203B41FA5}">
                      <a16:colId xmlns:a16="http://schemas.microsoft.com/office/drawing/2014/main" val="2894296327"/>
                    </a:ext>
                  </a:extLst>
                </a:gridCol>
                <a:gridCol w="1431235">
                  <a:extLst>
                    <a:ext uri="{9D8B030D-6E8A-4147-A177-3AD203B41FA5}">
                      <a16:colId xmlns:a16="http://schemas.microsoft.com/office/drawing/2014/main" val="551100994"/>
                    </a:ext>
                  </a:extLst>
                </a:gridCol>
                <a:gridCol w="1152939">
                  <a:extLst>
                    <a:ext uri="{9D8B030D-6E8A-4147-A177-3AD203B41FA5}">
                      <a16:colId xmlns:a16="http://schemas.microsoft.com/office/drawing/2014/main" val="855082900"/>
                    </a:ext>
                  </a:extLst>
                </a:gridCol>
                <a:gridCol w="1550503">
                  <a:extLst>
                    <a:ext uri="{9D8B030D-6E8A-4147-A177-3AD203B41FA5}">
                      <a16:colId xmlns:a16="http://schemas.microsoft.com/office/drawing/2014/main" val="3788050105"/>
                    </a:ext>
                  </a:extLst>
                </a:gridCol>
              </a:tblGrid>
              <a:tr h="457715">
                <a:tc>
                  <a:txBody>
                    <a:bodyPr/>
                    <a:lstStyle/>
                    <a:p>
                      <a:r>
                        <a:rPr lang="en-US"/>
                        <a:t>Epoch</a:t>
                      </a:r>
                      <a:endParaRPr lang="en-US" dirty="0"/>
                    </a:p>
                  </a:txBody>
                  <a:tcPr/>
                </a:tc>
                <a:tc>
                  <a:txBody>
                    <a:bodyPr/>
                    <a:lstStyle/>
                    <a:p>
                      <a:r>
                        <a:rPr lang="en-US"/>
                        <a:t>Loss</a:t>
                      </a:r>
                      <a:endParaRPr lang="en-US" dirty="0"/>
                    </a:p>
                  </a:txBody>
                  <a:tcPr/>
                </a:tc>
                <a:tc>
                  <a:txBody>
                    <a:bodyPr/>
                    <a:lstStyle/>
                    <a:p>
                      <a:r>
                        <a:rPr lang="en-US"/>
                        <a:t>Precision</a:t>
                      </a:r>
                      <a:endParaRPr lang="en-US" dirty="0"/>
                    </a:p>
                  </a:txBody>
                  <a:tcPr/>
                </a:tc>
                <a:tc>
                  <a:txBody>
                    <a:bodyPr/>
                    <a:lstStyle/>
                    <a:p>
                      <a:r>
                        <a:rPr lang="en-US" dirty="0"/>
                        <a:t>Recall</a:t>
                      </a:r>
                    </a:p>
                  </a:txBody>
                  <a:tcPr/>
                </a:tc>
                <a:tc>
                  <a:txBody>
                    <a:bodyPr/>
                    <a:lstStyle/>
                    <a:p>
                      <a:r>
                        <a:rPr lang="en-US"/>
                        <a:t>Accuracy</a:t>
                      </a:r>
                      <a:endParaRPr lang="en-US" dirty="0"/>
                    </a:p>
                  </a:txBody>
                  <a:tcPr/>
                </a:tc>
                <a:tc>
                  <a:txBody>
                    <a:bodyPr/>
                    <a:lstStyle/>
                    <a:p>
                      <a:r>
                        <a:rPr lang="en-US" dirty="0" err="1"/>
                        <a:t>Val_Loss</a:t>
                      </a:r>
                      <a:endParaRPr lang="en-US" dirty="0"/>
                    </a:p>
                  </a:txBody>
                  <a:tcPr/>
                </a:tc>
                <a:tc>
                  <a:txBody>
                    <a:bodyPr/>
                    <a:lstStyle/>
                    <a:p>
                      <a:r>
                        <a:rPr lang="en-US"/>
                        <a:t>Val_Precision</a:t>
                      </a:r>
                      <a:endParaRPr lang="en-US" dirty="0"/>
                    </a:p>
                  </a:txBody>
                  <a:tcPr/>
                </a:tc>
                <a:tc>
                  <a:txBody>
                    <a:bodyPr/>
                    <a:lstStyle/>
                    <a:p>
                      <a:r>
                        <a:rPr lang="en-US" dirty="0" err="1"/>
                        <a:t>Val_Recall</a:t>
                      </a:r>
                      <a:endParaRPr lang="en-US" dirty="0"/>
                    </a:p>
                  </a:txBody>
                  <a:tcPr/>
                </a:tc>
                <a:tc>
                  <a:txBody>
                    <a:bodyPr/>
                    <a:lstStyle/>
                    <a:p>
                      <a:r>
                        <a:rPr lang="en-US"/>
                        <a:t>Val_Accuracy</a:t>
                      </a:r>
                      <a:endParaRPr lang="en-US" dirty="0"/>
                    </a:p>
                  </a:txBody>
                  <a:tcPr/>
                </a:tc>
                <a:extLst>
                  <a:ext uri="{0D108BD9-81ED-4DB2-BD59-A6C34878D82A}">
                    <a16:rowId xmlns:a16="http://schemas.microsoft.com/office/drawing/2014/main" val="1651497537"/>
                  </a:ext>
                </a:extLst>
              </a:tr>
              <a:tr h="457715">
                <a:tc>
                  <a:txBody>
                    <a:bodyPr/>
                    <a:lstStyle/>
                    <a:p>
                      <a:r>
                        <a:rPr lang="en-US"/>
                        <a:t>1</a:t>
                      </a:r>
                      <a:endParaRPr lang="en-US" dirty="0"/>
                    </a:p>
                  </a:txBody>
                  <a:tcPr/>
                </a:tc>
                <a:tc>
                  <a:txBody>
                    <a:bodyPr/>
                    <a:lstStyle/>
                    <a:p>
                      <a:r>
                        <a:rPr lang="en-US"/>
                        <a:t>0.3098</a:t>
                      </a:r>
                      <a:endParaRPr lang="en-US" dirty="0"/>
                    </a:p>
                  </a:txBody>
                  <a:tcPr/>
                </a:tc>
                <a:tc>
                  <a:txBody>
                    <a:bodyPr/>
                    <a:lstStyle/>
                    <a:p>
                      <a:r>
                        <a:rPr lang="en-US"/>
                        <a:t>0.8848</a:t>
                      </a:r>
                      <a:endParaRPr lang="en-US" dirty="0"/>
                    </a:p>
                  </a:txBody>
                  <a:tcPr/>
                </a:tc>
                <a:tc>
                  <a:txBody>
                    <a:bodyPr/>
                    <a:lstStyle/>
                    <a:p>
                      <a:r>
                        <a:rPr lang="en-US"/>
                        <a:t>0.7687</a:t>
                      </a:r>
                      <a:endParaRPr lang="en-US" dirty="0"/>
                    </a:p>
                  </a:txBody>
                  <a:tcPr/>
                </a:tc>
                <a:tc>
                  <a:txBody>
                    <a:bodyPr/>
                    <a:lstStyle/>
                    <a:p>
                      <a:r>
                        <a:rPr lang="en-US"/>
                        <a:t>0.8983</a:t>
                      </a:r>
                      <a:endParaRPr lang="en-US" dirty="0"/>
                    </a:p>
                  </a:txBody>
                  <a:tcPr/>
                </a:tc>
                <a:tc>
                  <a:txBody>
                    <a:bodyPr/>
                    <a:lstStyle/>
                    <a:p>
                      <a:r>
                        <a:rPr lang="en-US"/>
                        <a:t>0.2555</a:t>
                      </a:r>
                      <a:endParaRPr lang="en-US" dirty="0"/>
                    </a:p>
                  </a:txBody>
                  <a:tcPr/>
                </a:tc>
                <a:tc>
                  <a:txBody>
                    <a:bodyPr/>
                    <a:lstStyle/>
                    <a:p>
                      <a:r>
                        <a:rPr lang="en-US"/>
                        <a:t>0.8931</a:t>
                      </a:r>
                      <a:endParaRPr lang="en-US" dirty="0"/>
                    </a:p>
                  </a:txBody>
                  <a:tcPr/>
                </a:tc>
                <a:tc>
                  <a:txBody>
                    <a:bodyPr/>
                    <a:lstStyle/>
                    <a:p>
                      <a:r>
                        <a:rPr lang="en-US"/>
                        <a:t>0.7961</a:t>
                      </a:r>
                      <a:endParaRPr lang="en-US" dirty="0"/>
                    </a:p>
                  </a:txBody>
                  <a:tcPr/>
                </a:tc>
                <a:tc>
                  <a:txBody>
                    <a:bodyPr/>
                    <a:lstStyle/>
                    <a:p>
                      <a:r>
                        <a:rPr lang="en-US"/>
                        <a:t>0.9200</a:t>
                      </a:r>
                      <a:endParaRPr lang="en-US" dirty="0"/>
                    </a:p>
                  </a:txBody>
                  <a:tcPr/>
                </a:tc>
                <a:extLst>
                  <a:ext uri="{0D108BD9-81ED-4DB2-BD59-A6C34878D82A}">
                    <a16:rowId xmlns:a16="http://schemas.microsoft.com/office/drawing/2014/main" val="2588513158"/>
                  </a:ext>
                </a:extLst>
              </a:tr>
              <a:tr h="457715">
                <a:tc>
                  <a:txBody>
                    <a:bodyPr/>
                    <a:lstStyle/>
                    <a:p>
                      <a:r>
                        <a:rPr lang="en-US"/>
                        <a:t>2</a:t>
                      </a:r>
                      <a:endParaRPr lang="en-US" dirty="0"/>
                    </a:p>
                  </a:txBody>
                  <a:tcPr/>
                </a:tc>
                <a:tc>
                  <a:txBody>
                    <a:bodyPr/>
                    <a:lstStyle/>
                    <a:p>
                      <a:r>
                        <a:rPr lang="en-US"/>
                        <a:t>0.3321</a:t>
                      </a:r>
                      <a:endParaRPr lang="en-US" dirty="0"/>
                    </a:p>
                  </a:txBody>
                  <a:tcPr/>
                </a:tc>
                <a:tc>
                  <a:txBody>
                    <a:bodyPr/>
                    <a:lstStyle/>
                    <a:p>
                      <a:r>
                        <a:rPr lang="en-US"/>
                        <a:t>0.8952</a:t>
                      </a:r>
                      <a:endParaRPr lang="en-US" dirty="0"/>
                    </a:p>
                  </a:txBody>
                  <a:tcPr/>
                </a:tc>
                <a:tc>
                  <a:txBody>
                    <a:bodyPr/>
                    <a:lstStyle/>
                    <a:p>
                      <a:r>
                        <a:rPr lang="en-US"/>
                        <a:t>0.8044</a:t>
                      </a:r>
                      <a:endParaRPr lang="en-US" dirty="0"/>
                    </a:p>
                  </a:txBody>
                  <a:tcPr/>
                </a:tc>
                <a:tc>
                  <a:txBody>
                    <a:bodyPr/>
                    <a:lstStyle/>
                    <a:p>
                      <a:r>
                        <a:rPr lang="en-US"/>
                        <a:t>0.8937</a:t>
                      </a:r>
                      <a:endParaRPr lang="en-US" dirty="0"/>
                    </a:p>
                  </a:txBody>
                  <a:tcPr/>
                </a:tc>
                <a:tc>
                  <a:txBody>
                    <a:bodyPr/>
                    <a:lstStyle/>
                    <a:p>
                      <a:r>
                        <a:rPr lang="en-US"/>
                        <a:t>0.1318</a:t>
                      </a:r>
                      <a:endParaRPr lang="en-US" dirty="0"/>
                    </a:p>
                  </a:txBody>
                  <a:tcPr/>
                </a:tc>
                <a:tc>
                  <a:txBody>
                    <a:bodyPr/>
                    <a:lstStyle/>
                    <a:p>
                      <a:r>
                        <a:rPr lang="en-US"/>
                        <a:t>0.8970</a:t>
                      </a:r>
                      <a:endParaRPr lang="en-US" dirty="0"/>
                    </a:p>
                  </a:txBody>
                  <a:tcPr/>
                </a:tc>
                <a:tc>
                  <a:txBody>
                    <a:bodyPr/>
                    <a:lstStyle/>
                    <a:p>
                      <a:r>
                        <a:rPr lang="en-US"/>
                        <a:t>0.8157</a:t>
                      </a:r>
                      <a:endParaRPr lang="en-US" dirty="0"/>
                    </a:p>
                  </a:txBody>
                  <a:tcPr/>
                </a:tc>
                <a:tc>
                  <a:txBody>
                    <a:bodyPr/>
                    <a:lstStyle/>
                    <a:p>
                      <a:r>
                        <a:rPr lang="en-US"/>
                        <a:t>0.9067</a:t>
                      </a:r>
                      <a:endParaRPr lang="en-US" dirty="0"/>
                    </a:p>
                  </a:txBody>
                  <a:tcPr/>
                </a:tc>
                <a:extLst>
                  <a:ext uri="{0D108BD9-81ED-4DB2-BD59-A6C34878D82A}">
                    <a16:rowId xmlns:a16="http://schemas.microsoft.com/office/drawing/2014/main" val="2312372542"/>
                  </a:ext>
                </a:extLst>
              </a:tr>
              <a:tr h="457715">
                <a:tc>
                  <a:txBody>
                    <a:bodyPr/>
                    <a:lstStyle/>
                    <a:p>
                      <a:r>
                        <a:rPr lang="en-US"/>
                        <a:t>3</a:t>
                      </a:r>
                      <a:endParaRPr lang="en-US" dirty="0"/>
                    </a:p>
                  </a:txBody>
                  <a:tcPr/>
                </a:tc>
                <a:tc>
                  <a:txBody>
                    <a:bodyPr/>
                    <a:lstStyle/>
                    <a:p>
                      <a:r>
                        <a:rPr lang="en-US"/>
                        <a:t>0.2737</a:t>
                      </a:r>
                      <a:endParaRPr lang="en-US" dirty="0"/>
                    </a:p>
                  </a:txBody>
                  <a:tcPr/>
                </a:tc>
                <a:tc>
                  <a:txBody>
                    <a:bodyPr/>
                    <a:lstStyle/>
                    <a:p>
                      <a:r>
                        <a:rPr lang="en-US"/>
                        <a:t>0.9000</a:t>
                      </a:r>
                      <a:endParaRPr lang="en-US" dirty="0"/>
                    </a:p>
                  </a:txBody>
                  <a:tcPr/>
                </a:tc>
                <a:tc>
                  <a:txBody>
                    <a:bodyPr/>
                    <a:lstStyle/>
                    <a:p>
                      <a:r>
                        <a:rPr lang="en-US"/>
                        <a:t>0.8253</a:t>
                      </a:r>
                      <a:endParaRPr lang="en-US" dirty="0"/>
                    </a:p>
                  </a:txBody>
                  <a:tcPr/>
                </a:tc>
                <a:tc>
                  <a:txBody>
                    <a:bodyPr/>
                    <a:lstStyle/>
                    <a:p>
                      <a:r>
                        <a:rPr lang="en-US"/>
                        <a:t>0.9116</a:t>
                      </a:r>
                      <a:endParaRPr lang="en-US" dirty="0"/>
                    </a:p>
                  </a:txBody>
                  <a:tcPr/>
                </a:tc>
                <a:tc>
                  <a:txBody>
                    <a:bodyPr/>
                    <a:lstStyle/>
                    <a:p>
                      <a:r>
                        <a:rPr lang="en-US"/>
                        <a:t>0.7863</a:t>
                      </a:r>
                      <a:endParaRPr lang="en-US" dirty="0"/>
                    </a:p>
                  </a:txBody>
                  <a:tcPr/>
                </a:tc>
                <a:tc>
                  <a:txBody>
                    <a:bodyPr/>
                    <a:lstStyle/>
                    <a:p>
                      <a:r>
                        <a:rPr lang="en-US"/>
                        <a:t>0.9025</a:t>
                      </a:r>
                      <a:endParaRPr lang="en-US" dirty="0"/>
                    </a:p>
                  </a:txBody>
                  <a:tcPr/>
                </a:tc>
                <a:tc>
                  <a:txBody>
                    <a:bodyPr/>
                    <a:lstStyle/>
                    <a:p>
                      <a:r>
                        <a:rPr lang="en-US"/>
                        <a:t>0.8342</a:t>
                      </a:r>
                      <a:endParaRPr lang="en-US" dirty="0"/>
                    </a:p>
                  </a:txBody>
                  <a:tcPr/>
                </a:tc>
                <a:tc>
                  <a:txBody>
                    <a:bodyPr/>
                    <a:lstStyle/>
                    <a:p>
                      <a:r>
                        <a:rPr lang="en-US"/>
                        <a:t>0.9133</a:t>
                      </a:r>
                      <a:endParaRPr lang="en-US" dirty="0"/>
                    </a:p>
                  </a:txBody>
                  <a:tcPr/>
                </a:tc>
                <a:extLst>
                  <a:ext uri="{0D108BD9-81ED-4DB2-BD59-A6C34878D82A}">
                    <a16:rowId xmlns:a16="http://schemas.microsoft.com/office/drawing/2014/main" val="1587853595"/>
                  </a:ext>
                </a:extLst>
              </a:tr>
              <a:tr h="457715">
                <a:tc>
                  <a:txBody>
                    <a:bodyPr/>
                    <a:lstStyle/>
                    <a:p>
                      <a:r>
                        <a:rPr lang="en-US"/>
                        <a:t>4</a:t>
                      </a:r>
                      <a:endParaRPr lang="en-US" dirty="0"/>
                    </a:p>
                  </a:txBody>
                  <a:tcPr/>
                </a:tc>
                <a:tc>
                  <a:txBody>
                    <a:bodyPr/>
                    <a:lstStyle/>
                    <a:p>
                      <a:r>
                        <a:rPr lang="en-US"/>
                        <a:t>0.2282</a:t>
                      </a:r>
                      <a:endParaRPr lang="en-US" dirty="0"/>
                    </a:p>
                  </a:txBody>
                  <a:tcPr/>
                </a:tc>
                <a:tc>
                  <a:txBody>
                    <a:bodyPr/>
                    <a:lstStyle/>
                    <a:p>
                      <a:r>
                        <a:rPr lang="en-US"/>
                        <a:t>0.9056</a:t>
                      </a:r>
                      <a:endParaRPr lang="en-US" dirty="0"/>
                    </a:p>
                  </a:txBody>
                  <a:tcPr/>
                </a:tc>
                <a:tc>
                  <a:txBody>
                    <a:bodyPr/>
                    <a:lstStyle/>
                    <a:p>
                      <a:r>
                        <a:rPr lang="en-US"/>
                        <a:t>0.8418</a:t>
                      </a:r>
                      <a:endParaRPr lang="en-US" dirty="0"/>
                    </a:p>
                  </a:txBody>
                  <a:tcPr/>
                </a:tc>
                <a:tc>
                  <a:txBody>
                    <a:bodyPr/>
                    <a:lstStyle/>
                    <a:p>
                      <a:r>
                        <a:rPr lang="en-US" dirty="0"/>
                        <a:t>0.9336</a:t>
                      </a:r>
                    </a:p>
                  </a:txBody>
                  <a:tcPr/>
                </a:tc>
                <a:tc>
                  <a:txBody>
                    <a:bodyPr/>
                    <a:lstStyle/>
                    <a:p>
                      <a:r>
                        <a:rPr lang="en-US"/>
                        <a:t>0.2996</a:t>
                      </a:r>
                      <a:endParaRPr lang="en-US" dirty="0"/>
                    </a:p>
                  </a:txBody>
                  <a:tcPr/>
                </a:tc>
                <a:tc>
                  <a:txBody>
                    <a:bodyPr/>
                    <a:lstStyle/>
                    <a:p>
                      <a:r>
                        <a:rPr lang="en-US"/>
                        <a:t>0.9090</a:t>
                      </a:r>
                      <a:endParaRPr lang="en-US" dirty="0"/>
                    </a:p>
                  </a:txBody>
                  <a:tcPr/>
                </a:tc>
                <a:tc>
                  <a:txBody>
                    <a:bodyPr/>
                    <a:lstStyle/>
                    <a:p>
                      <a:r>
                        <a:rPr lang="en-US"/>
                        <a:t>0.8496</a:t>
                      </a:r>
                      <a:endParaRPr lang="en-US" dirty="0"/>
                    </a:p>
                  </a:txBody>
                  <a:tcPr/>
                </a:tc>
                <a:tc>
                  <a:txBody>
                    <a:bodyPr/>
                    <a:lstStyle/>
                    <a:p>
                      <a:r>
                        <a:rPr lang="en-US" dirty="0"/>
                        <a:t>0.9200</a:t>
                      </a:r>
                    </a:p>
                  </a:txBody>
                  <a:tcPr/>
                </a:tc>
                <a:extLst>
                  <a:ext uri="{0D108BD9-81ED-4DB2-BD59-A6C34878D82A}">
                    <a16:rowId xmlns:a16="http://schemas.microsoft.com/office/drawing/2014/main" val="3092717492"/>
                  </a:ext>
                </a:extLst>
              </a:tr>
            </a:tbl>
          </a:graphicData>
        </a:graphic>
      </p:graphicFrame>
    </p:spTree>
    <p:extLst>
      <p:ext uri="{BB962C8B-B14F-4D97-AF65-F5344CB8AC3E}">
        <p14:creationId xmlns:p14="http://schemas.microsoft.com/office/powerpoint/2010/main" val="101714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map&#10;&#10;Description automatically generated">
            <a:extLst>
              <a:ext uri="{FF2B5EF4-FFF2-40B4-BE49-F238E27FC236}">
                <a16:creationId xmlns:a16="http://schemas.microsoft.com/office/drawing/2014/main" id="{0E20C4EF-E9A9-4676-B172-F886953D6B3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99" t="14622" r="57695" b="10646"/>
          <a:stretch/>
        </p:blipFill>
        <p:spPr>
          <a:xfrm>
            <a:off x="675249" y="281354"/>
            <a:ext cx="6217920" cy="5787277"/>
          </a:xfrm>
        </p:spPr>
      </p:pic>
      <p:sp>
        <p:nvSpPr>
          <p:cNvPr id="6" name="TextBox 5">
            <a:extLst>
              <a:ext uri="{FF2B5EF4-FFF2-40B4-BE49-F238E27FC236}">
                <a16:creationId xmlns:a16="http://schemas.microsoft.com/office/drawing/2014/main" id="{37298FC2-8140-4523-A1B2-1174213BBB7D}"/>
              </a:ext>
            </a:extLst>
          </p:cNvPr>
          <p:cNvSpPr txBox="1"/>
          <p:nvPr/>
        </p:nvSpPr>
        <p:spPr>
          <a:xfrm>
            <a:off x="7906043" y="2918324"/>
            <a:ext cx="2557110" cy="1477328"/>
          </a:xfrm>
          <a:prstGeom prst="rect">
            <a:avLst/>
          </a:prstGeom>
          <a:noFill/>
        </p:spPr>
        <p:txBody>
          <a:bodyPr wrap="none" rtlCol="0">
            <a:spAutoFit/>
          </a:bodyPr>
          <a:lstStyle/>
          <a:p>
            <a:r>
              <a:rPr lang="en-US" dirty="0">
                <a:latin typeface="Times New Roman" panose="02020603050405020304" pitchFamily="18" charset="0"/>
              </a:rPr>
              <a:t>Test Loss –	0.02</a:t>
            </a:r>
          </a:p>
          <a:p>
            <a:r>
              <a:rPr lang="en-US" dirty="0">
                <a:latin typeface="Times New Roman" panose="02020603050405020304" pitchFamily="18" charset="0"/>
              </a:rPr>
              <a:t>Test Precision –	0.91</a:t>
            </a:r>
          </a:p>
          <a:p>
            <a:r>
              <a:rPr lang="en-US" dirty="0">
                <a:latin typeface="Times New Roman" panose="02020603050405020304" pitchFamily="18" charset="0"/>
              </a:rPr>
              <a:t>Test Recall –	0.85</a:t>
            </a:r>
          </a:p>
          <a:p>
            <a:r>
              <a:rPr lang="en-US" dirty="0">
                <a:latin typeface="Times New Roman" panose="02020603050405020304" pitchFamily="18" charset="0"/>
              </a:rPr>
              <a:t>Test Accuracy –	95.33</a:t>
            </a:r>
          </a:p>
          <a:p>
            <a:endParaRPr lang="en-US" dirty="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73813ADF-40D6-40C5-9F78-FDE0F80A40D8}"/>
              </a:ext>
            </a:extLst>
          </p:cNvPr>
          <p:cNvSpPr>
            <a:spLocks noGrp="1"/>
          </p:cNvSpPr>
          <p:nvPr>
            <p:ph type="sldNum" sz="quarter" idx="12"/>
          </p:nvPr>
        </p:nvSpPr>
        <p:spPr/>
        <p:txBody>
          <a:bodyPr/>
          <a:lstStyle/>
          <a:p>
            <a:fld id="{2DEBF6B5-A8B6-5742-91AE-8DC29EBB8E42}" type="slidenum">
              <a:rPr lang="en-US" smtClean="0"/>
              <a:pPr/>
              <a:t>41</a:t>
            </a:fld>
            <a:endParaRPr lang="en-US"/>
          </a:p>
        </p:txBody>
      </p:sp>
    </p:spTree>
    <p:extLst>
      <p:ext uri="{BB962C8B-B14F-4D97-AF65-F5344CB8AC3E}">
        <p14:creationId xmlns:p14="http://schemas.microsoft.com/office/powerpoint/2010/main" val="3364460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0C07-1D4F-4139-9A0E-95E5A9239582}"/>
              </a:ext>
            </a:extLst>
          </p:cNvPr>
          <p:cNvSpPr>
            <a:spLocks noGrp="1"/>
          </p:cNvSpPr>
          <p:nvPr>
            <p:ph type="title"/>
          </p:nvPr>
        </p:nvSpPr>
        <p:spPr/>
        <p:txBody>
          <a:bodyPr/>
          <a:lstStyle/>
          <a:p>
            <a:r>
              <a:rPr lang="en-US" dirty="0"/>
              <a:t>Test Result With Different Optimizer</a:t>
            </a:r>
          </a:p>
        </p:txBody>
      </p:sp>
      <p:graphicFrame>
        <p:nvGraphicFramePr>
          <p:cNvPr id="4" name="Table 4">
            <a:extLst>
              <a:ext uri="{FF2B5EF4-FFF2-40B4-BE49-F238E27FC236}">
                <a16:creationId xmlns:a16="http://schemas.microsoft.com/office/drawing/2014/main" id="{69CAF170-C65B-407A-B5A4-B05A2CA365C3}"/>
              </a:ext>
            </a:extLst>
          </p:cNvPr>
          <p:cNvGraphicFramePr>
            <a:graphicFrameLocks noGrp="1"/>
          </p:cNvGraphicFramePr>
          <p:nvPr>
            <p:ph idx="1"/>
          </p:nvPr>
        </p:nvGraphicFramePr>
        <p:xfrm>
          <a:off x="838200" y="1785869"/>
          <a:ext cx="10515600" cy="1483360"/>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62140774"/>
                    </a:ext>
                  </a:extLst>
                </a:gridCol>
                <a:gridCol w="1752600">
                  <a:extLst>
                    <a:ext uri="{9D8B030D-6E8A-4147-A177-3AD203B41FA5}">
                      <a16:colId xmlns:a16="http://schemas.microsoft.com/office/drawing/2014/main" val="3002952421"/>
                    </a:ext>
                  </a:extLst>
                </a:gridCol>
                <a:gridCol w="1752600">
                  <a:extLst>
                    <a:ext uri="{9D8B030D-6E8A-4147-A177-3AD203B41FA5}">
                      <a16:colId xmlns:a16="http://schemas.microsoft.com/office/drawing/2014/main" val="196806918"/>
                    </a:ext>
                  </a:extLst>
                </a:gridCol>
                <a:gridCol w="1752600">
                  <a:extLst>
                    <a:ext uri="{9D8B030D-6E8A-4147-A177-3AD203B41FA5}">
                      <a16:colId xmlns:a16="http://schemas.microsoft.com/office/drawing/2014/main" val="3173513146"/>
                    </a:ext>
                  </a:extLst>
                </a:gridCol>
                <a:gridCol w="1752600">
                  <a:extLst>
                    <a:ext uri="{9D8B030D-6E8A-4147-A177-3AD203B41FA5}">
                      <a16:colId xmlns:a16="http://schemas.microsoft.com/office/drawing/2014/main" val="835703321"/>
                    </a:ext>
                  </a:extLst>
                </a:gridCol>
                <a:gridCol w="1752600">
                  <a:extLst>
                    <a:ext uri="{9D8B030D-6E8A-4147-A177-3AD203B41FA5}">
                      <a16:colId xmlns:a16="http://schemas.microsoft.com/office/drawing/2014/main" val="1242771934"/>
                    </a:ext>
                  </a:extLst>
                </a:gridCol>
              </a:tblGrid>
              <a:tr h="370840">
                <a:tc>
                  <a:txBody>
                    <a:bodyPr/>
                    <a:lstStyle/>
                    <a:p>
                      <a:r>
                        <a:rPr lang="en-US" dirty="0">
                          <a:latin typeface="Times New Roman" panose="02020603050405020304" pitchFamily="18" charset="0"/>
                        </a:rPr>
                        <a:t>Optimizer</a:t>
                      </a:r>
                    </a:p>
                  </a:txBody>
                  <a:tcPr/>
                </a:tc>
                <a:tc>
                  <a:txBody>
                    <a:bodyPr/>
                    <a:lstStyle/>
                    <a:p>
                      <a:r>
                        <a:rPr lang="en-US" dirty="0">
                          <a:latin typeface="Times New Roman" panose="02020603050405020304" pitchFamily="18" charset="0"/>
                        </a:rPr>
                        <a:t>Total Epoch</a:t>
                      </a:r>
                    </a:p>
                  </a:txBody>
                  <a:tcPr/>
                </a:tc>
                <a:tc>
                  <a:txBody>
                    <a:bodyPr/>
                    <a:lstStyle/>
                    <a:p>
                      <a:r>
                        <a:rPr lang="en-US" dirty="0">
                          <a:latin typeface="Times New Roman" panose="02020603050405020304" pitchFamily="18" charset="0"/>
                        </a:rPr>
                        <a:t>Test Loss</a:t>
                      </a:r>
                    </a:p>
                  </a:txBody>
                  <a:tcPr/>
                </a:tc>
                <a:tc>
                  <a:txBody>
                    <a:bodyPr/>
                    <a:lstStyle/>
                    <a:p>
                      <a:r>
                        <a:rPr lang="en-US" dirty="0">
                          <a:latin typeface="Times New Roman" panose="02020603050405020304" pitchFamily="18" charset="0"/>
                        </a:rPr>
                        <a:t>Test Precision</a:t>
                      </a:r>
                    </a:p>
                  </a:txBody>
                  <a:tcPr/>
                </a:tc>
                <a:tc>
                  <a:txBody>
                    <a:bodyPr/>
                    <a:lstStyle/>
                    <a:p>
                      <a:r>
                        <a:rPr lang="en-US" dirty="0">
                          <a:latin typeface="Times New Roman" panose="02020603050405020304" pitchFamily="18" charset="0"/>
                        </a:rPr>
                        <a:t>Test Recall</a:t>
                      </a:r>
                    </a:p>
                  </a:txBody>
                  <a:tcPr/>
                </a:tc>
                <a:tc>
                  <a:txBody>
                    <a:bodyPr/>
                    <a:lstStyle/>
                    <a:p>
                      <a:r>
                        <a:rPr lang="en-US" dirty="0">
                          <a:latin typeface="Times New Roman" panose="02020603050405020304" pitchFamily="18" charset="0"/>
                        </a:rPr>
                        <a:t>Test Accuracy</a:t>
                      </a:r>
                    </a:p>
                  </a:txBody>
                  <a:tcPr/>
                </a:tc>
                <a:extLst>
                  <a:ext uri="{0D108BD9-81ED-4DB2-BD59-A6C34878D82A}">
                    <a16:rowId xmlns:a16="http://schemas.microsoft.com/office/drawing/2014/main" val="1935505032"/>
                  </a:ext>
                </a:extLst>
              </a:tr>
              <a:tr h="370840">
                <a:tc>
                  <a:txBody>
                    <a:bodyPr/>
                    <a:lstStyle/>
                    <a:p>
                      <a:r>
                        <a:rPr lang="en-US" dirty="0" err="1">
                          <a:latin typeface="Times New Roman" panose="02020603050405020304" pitchFamily="18" charset="0"/>
                        </a:rPr>
                        <a:t>RMSprop</a:t>
                      </a:r>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4</a:t>
                      </a:r>
                    </a:p>
                  </a:txBody>
                  <a:tcPr/>
                </a:tc>
                <a:tc>
                  <a:txBody>
                    <a:bodyPr/>
                    <a:lstStyle/>
                    <a:p>
                      <a:r>
                        <a:rPr lang="en-US" dirty="0">
                          <a:latin typeface="Times New Roman" panose="02020603050405020304" pitchFamily="18" charset="0"/>
                        </a:rPr>
                        <a:t>0.02</a:t>
                      </a:r>
                    </a:p>
                  </a:txBody>
                  <a:tcPr/>
                </a:tc>
                <a:tc>
                  <a:txBody>
                    <a:bodyPr/>
                    <a:lstStyle/>
                    <a:p>
                      <a:r>
                        <a:rPr lang="en-US" dirty="0">
                          <a:latin typeface="Times New Roman" panose="02020603050405020304" pitchFamily="18" charset="0"/>
                        </a:rPr>
                        <a:t>0.91</a:t>
                      </a:r>
                    </a:p>
                  </a:txBody>
                  <a:tcPr/>
                </a:tc>
                <a:tc>
                  <a:txBody>
                    <a:bodyPr/>
                    <a:lstStyle/>
                    <a:p>
                      <a:r>
                        <a:rPr lang="en-US" dirty="0">
                          <a:latin typeface="Times New Roman" panose="02020603050405020304" pitchFamily="18" charset="0"/>
                        </a:rPr>
                        <a:t>0.85</a:t>
                      </a:r>
                    </a:p>
                  </a:txBody>
                  <a:tcPr/>
                </a:tc>
                <a:tc>
                  <a:txBody>
                    <a:bodyPr/>
                    <a:lstStyle/>
                    <a:p>
                      <a:r>
                        <a:rPr lang="en-US" dirty="0">
                          <a:latin typeface="Times New Roman" panose="02020603050405020304" pitchFamily="18" charset="0"/>
                        </a:rPr>
                        <a:t>95.33</a:t>
                      </a:r>
                    </a:p>
                  </a:txBody>
                  <a:tcPr/>
                </a:tc>
                <a:extLst>
                  <a:ext uri="{0D108BD9-81ED-4DB2-BD59-A6C34878D82A}">
                    <a16:rowId xmlns:a16="http://schemas.microsoft.com/office/drawing/2014/main" val="2286081952"/>
                  </a:ext>
                </a:extLst>
              </a:tr>
              <a:tr h="370840">
                <a:tc>
                  <a:txBody>
                    <a:bodyPr/>
                    <a:lstStyle/>
                    <a:p>
                      <a:r>
                        <a:rPr lang="en-US" dirty="0">
                          <a:latin typeface="Times New Roman" panose="02020603050405020304" pitchFamily="18" charset="0"/>
                        </a:rPr>
                        <a:t>SGD</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0.07</a:t>
                      </a:r>
                    </a:p>
                  </a:txBody>
                  <a:tcPr/>
                </a:tc>
                <a:tc>
                  <a:txBody>
                    <a:bodyPr/>
                    <a:lstStyle/>
                    <a:p>
                      <a:r>
                        <a:rPr lang="en-US" dirty="0">
                          <a:latin typeface="Times New Roman" panose="02020603050405020304" pitchFamily="18" charset="0"/>
                        </a:rPr>
                        <a:t>0.95</a:t>
                      </a:r>
                    </a:p>
                  </a:txBody>
                  <a:tcPr/>
                </a:tc>
                <a:tc>
                  <a:txBody>
                    <a:bodyPr/>
                    <a:lstStyle/>
                    <a:p>
                      <a:r>
                        <a:rPr lang="en-US" dirty="0">
                          <a:latin typeface="Times New Roman" panose="02020603050405020304" pitchFamily="18" charset="0"/>
                        </a:rPr>
                        <a:t>0.94</a:t>
                      </a:r>
                    </a:p>
                  </a:txBody>
                  <a:tcPr/>
                </a:tc>
                <a:tc>
                  <a:txBody>
                    <a:bodyPr/>
                    <a:lstStyle/>
                    <a:p>
                      <a:r>
                        <a:rPr lang="en-US" dirty="0">
                          <a:latin typeface="Times New Roman" panose="02020603050405020304" pitchFamily="18" charset="0"/>
                        </a:rPr>
                        <a:t>92.67</a:t>
                      </a:r>
                    </a:p>
                  </a:txBody>
                  <a:tcPr/>
                </a:tc>
                <a:extLst>
                  <a:ext uri="{0D108BD9-81ED-4DB2-BD59-A6C34878D82A}">
                    <a16:rowId xmlns:a16="http://schemas.microsoft.com/office/drawing/2014/main" val="2809484679"/>
                  </a:ext>
                </a:extLst>
              </a:tr>
              <a:tr h="370840">
                <a:tc>
                  <a:txBody>
                    <a:bodyPr/>
                    <a:lstStyle/>
                    <a:p>
                      <a:r>
                        <a:rPr lang="en-US" dirty="0">
                          <a:latin typeface="Times New Roman" panose="02020603050405020304" pitchFamily="18" charset="0"/>
                        </a:rPr>
                        <a:t>Adam</a:t>
                      </a:r>
                    </a:p>
                  </a:txBody>
                  <a:tcPr/>
                </a:tc>
                <a:tc>
                  <a:txBody>
                    <a:bodyPr/>
                    <a:lstStyle/>
                    <a:p>
                      <a:r>
                        <a:rPr lang="en-US" dirty="0">
                          <a:latin typeface="Times New Roman" panose="02020603050405020304" pitchFamily="18" charset="0"/>
                        </a:rPr>
                        <a:t>6</a:t>
                      </a:r>
                    </a:p>
                  </a:txBody>
                  <a:tcPr/>
                </a:tc>
                <a:tc>
                  <a:txBody>
                    <a:bodyPr/>
                    <a:lstStyle/>
                    <a:p>
                      <a:r>
                        <a:rPr lang="en-US" dirty="0">
                          <a:latin typeface="Times New Roman" panose="02020603050405020304" pitchFamily="18" charset="0"/>
                        </a:rPr>
                        <a:t>0.04</a:t>
                      </a:r>
                    </a:p>
                  </a:txBody>
                  <a:tcPr/>
                </a:tc>
                <a:tc>
                  <a:txBody>
                    <a:bodyPr/>
                    <a:lstStyle/>
                    <a:p>
                      <a:r>
                        <a:rPr lang="en-US" dirty="0">
                          <a:latin typeface="Times New Roman" panose="02020603050405020304" pitchFamily="18" charset="0"/>
                        </a:rPr>
                        <a:t>0.95</a:t>
                      </a:r>
                    </a:p>
                  </a:txBody>
                  <a:tcPr/>
                </a:tc>
                <a:tc>
                  <a:txBody>
                    <a:bodyPr/>
                    <a:lstStyle/>
                    <a:p>
                      <a:r>
                        <a:rPr lang="en-US" dirty="0">
                          <a:latin typeface="Times New Roman" panose="02020603050405020304" pitchFamily="18" charset="0"/>
                        </a:rPr>
                        <a:t>0.94</a:t>
                      </a:r>
                    </a:p>
                  </a:txBody>
                  <a:tcPr/>
                </a:tc>
                <a:tc>
                  <a:txBody>
                    <a:bodyPr/>
                    <a:lstStyle/>
                    <a:p>
                      <a:r>
                        <a:rPr lang="en-US" dirty="0">
                          <a:latin typeface="Times New Roman" panose="02020603050405020304" pitchFamily="18" charset="0"/>
                        </a:rPr>
                        <a:t>93.33</a:t>
                      </a:r>
                    </a:p>
                  </a:txBody>
                  <a:tcPr/>
                </a:tc>
                <a:extLst>
                  <a:ext uri="{0D108BD9-81ED-4DB2-BD59-A6C34878D82A}">
                    <a16:rowId xmlns:a16="http://schemas.microsoft.com/office/drawing/2014/main" val="1810498302"/>
                  </a:ext>
                </a:extLst>
              </a:tr>
            </a:tbl>
          </a:graphicData>
        </a:graphic>
      </p:graphicFrame>
      <p:sp>
        <p:nvSpPr>
          <p:cNvPr id="3" name="Slide Number Placeholder 2">
            <a:extLst>
              <a:ext uri="{FF2B5EF4-FFF2-40B4-BE49-F238E27FC236}">
                <a16:creationId xmlns:a16="http://schemas.microsoft.com/office/drawing/2014/main" id="{39E0A5FC-7521-470D-85DD-36E4F7C4E979}"/>
              </a:ext>
            </a:extLst>
          </p:cNvPr>
          <p:cNvSpPr>
            <a:spLocks noGrp="1"/>
          </p:cNvSpPr>
          <p:nvPr>
            <p:ph type="sldNum" sz="quarter" idx="12"/>
          </p:nvPr>
        </p:nvSpPr>
        <p:spPr/>
        <p:txBody>
          <a:bodyPr/>
          <a:lstStyle/>
          <a:p>
            <a:fld id="{2DEBF6B5-A8B6-5742-91AE-8DC29EBB8E42}" type="slidenum">
              <a:rPr lang="en-US" smtClean="0"/>
              <a:pPr/>
              <a:t>42</a:t>
            </a:fld>
            <a:endParaRPr lang="en-US"/>
          </a:p>
        </p:txBody>
      </p:sp>
    </p:spTree>
    <p:extLst>
      <p:ext uri="{BB962C8B-B14F-4D97-AF65-F5344CB8AC3E}">
        <p14:creationId xmlns:p14="http://schemas.microsoft.com/office/powerpoint/2010/main" val="3848991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4390-FDDC-4403-BBB8-E1A1B17A1F95}"/>
              </a:ext>
            </a:extLst>
          </p:cNvPr>
          <p:cNvSpPr>
            <a:spLocks noGrp="1"/>
          </p:cNvSpPr>
          <p:nvPr>
            <p:ph type="title"/>
          </p:nvPr>
        </p:nvSpPr>
        <p:spPr/>
        <p:txBody>
          <a:bodyPr/>
          <a:lstStyle/>
          <a:p>
            <a:r>
              <a:rPr lang="en-US" dirty="0"/>
              <a:t>Test Result Without Image Augmentation</a:t>
            </a:r>
          </a:p>
        </p:txBody>
      </p:sp>
      <p:graphicFrame>
        <p:nvGraphicFramePr>
          <p:cNvPr id="4" name="Table 4">
            <a:extLst>
              <a:ext uri="{FF2B5EF4-FFF2-40B4-BE49-F238E27FC236}">
                <a16:creationId xmlns:a16="http://schemas.microsoft.com/office/drawing/2014/main" id="{57B0D160-83E2-4201-8847-59972EE5B667}"/>
              </a:ext>
            </a:extLst>
          </p:cNvPr>
          <p:cNvGraphicFramePr>
            <a:graphicFrameLocks/>
          </p:cNvGraphicFramePr>
          <p:nvPr>
            <p:extLst>
              <p:ext uri="{D42A27DB-BD31-4B8C-83A1-F6EECF244321}">
                <p14:modId xmlns:p14="http://schemas.microsoft.com/office/powerpoint/2010/main" val="1988734134"/>
              </p:ext>
            </p:extLst>
          </p:nvPr>
        </p:nvGraphicFramePr>
        <p:xfrm>
          <a:off x="838200" y="1785869"/>
          <a:ext cx="10515600" cy="1483360"/>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62140774"/>
                    </a:ext>
                  </a:extLst>
                </a:gridCol>
                <a:gridCol w="1752600">
                  <a:extLst>
                    <a:ext uri="{9D8B030D-6E8A-4147-A177-3AD203B41FA5}">
                      <a16:colId xmlns:a16="http://schemas.microsoft.com/office/drawing/2014/main" val="3002952421"/>
                    </a:ext>
                  </a:extLst>
                </a:gridCol>
                <a:gridCol w="1752600">
                  <a:extLst>
                    <a:ext uri="{9D8B030D-6E8A-4147-A177-3AD203B41FA5}">
                      <a16:colId xmlns:a16="http://schemas.microsoft.com/office/drawing/2014/main" val="196806918"/>
                    </a:ext>
                  </a:extLst>
                </a:gridCol>
                <a:gridCol w="1752600">
                  <a:extLst>
                    <a:ext uri="{9D8B030D-6E8A-4147-A177-3AD203B41FA5}">
                      <a16:colId xmlns:a16="http://schemas.microsoft.com/office/drawing/2014/main" val="3173513146"/>
                    </a:ext>
                  </a:extLst>
                </a:gridCol>
                <a:gridCol w="1752600">
                  <a:extLst>
                    <a:ext uri="{9D8B030D-6E8A-4147-A177-3AD203B41FA5}">
                      <a16:colId xmlns:a16="http://schemas.microsoft.com/office/drawing/2014/main" val="835703321"/>
                    </a:ext>
                  </a:extLst>
                </a:gridCol>
                <a:gridCol w="1752600">
                  <a:extLst>
                    <a:ext uri="{9D8B030D-6E8A-4147-A177-3AD203B41FA5}">
                      <a16:colId xmlns:a16="http://schemas.microsoft.com/office/drawing/2014/main" val="1242771934"/>
                    </a:ext>
                  </a:extLst>
                </a:gridCol>
              </a:tblGrid>
              <a:tr h="370840">
                <a:tc>
                  <a:txBody>
                    <a:bodyPr/>
                    <a:lstStyle/>
                    <a:p>
                      <a:r>
                        <a:rPr lang="en-US" dirty="0">
                          <a:latin typeface="Times New Roman" panose="02020603050405020304" pitchFamily="18" charset="0"/>
                        </a:rPr>
                        <a:t>Optimizer</a:t>
                      </a:r>
                    </a:p>
                  </a:txBody>
                  <a:tcPr/>
                </a:tc>
                <a:tc>
                  <a:txBody>
                    <a:bodyPr/>
                    <a:lstStyle/>
                    <a:p>
                      <a:r>
                        <a:rPr lang="en-US" dirty="0">
                          <a:latin typeface="Times New Roman" panose="02020603050405020304" pitchFamily="18" charset="0"/>
                        </a:rPr>
                        <a:t>Total Epoch</a:t>
                      </a:r>
                    </a:p>
                  </a:txBody>
                  <a:tcPr/>
                </a:tc>
                <a:tc>
                  <a:txBody>
                    <a:bodyPr/>
                    <a:lstStyle/>
                    <a:p>
                      <a:r>
                        <a:rPr lang="en-US" dirty="0">
                          <a:latin typeface="Times New Roman" panose="02020603050405020304" pitchFamily="18" charset="0"/>
                        </a:rPr>
                        <a:t>Test Loss</a:t>
                      </a:r>
                    </a:p>
                  </a:txBody>
                  <a:tcPr/>
                </a:tc>
                <a:tc>
                  <a:txBody>
                    <a:bodyPr/>
                    <a:lstStyle/>
                    <a:p>
                      <a:r>
                        <a:rPr lang="en-US" dirty="0">
                          <a:latin typeface="Times New Roman" panose="02020603050405020304" pitchFamily="18" charset="0"/>
                        </a:rPr>
                        <a:t>Test Precision</a:t>
                      </a:r>
                    </a:p>
                  </a:txBody>
                  <a:tcPr/>
                </a:tc>
                <a:tc>
                  <a:txBody>
                    <a:bodyPr/>
                    <a:lstStyle/>
                    <a:p>
                      <a:r>
                        <a:rPr lang="en-US" dirty="0">
                          <a:latin typeface="Times New Roman" panose="02020603050405020304" pitchFamily="18" charset="0"/>
                        </a:rPr>
                        <a:t>Test Recall</a:t>
                      </a:r>
                    </a:p>
                  </a:txBody>
                  <a:tcPr/>
                </a:tc>
                <a:tc>
                  <a:txBody>
                    <a:bodyPr/>
                    <a:lstStyle/>
                    <a:p>
                      <a:r>
                        <a:rPr lang="en-US" dirty="0">
                          <a:latin typeface="Times New Roman" panose="02020603050405020304" pitchFamily="18" charset="0"/>
                        </a:rPr>
                        <a:t>Test Accuracy</a:t>
                      </a:r>
                    </a:p>
                  </a:txBody>
                  <a:tcPr/>
                </a:tc>
                <a:extLst>
                  <a:ext uri="{0D108BD9-81ED-4DB2-BD59-A6C34878D82A}">
                    <a16:rowId xmlns:a16="http://schemas.microsoft.com/office/drawing/2014/main" val="1935505032"/>
                  </a:ext>
                </a:extLst>
              </a:tr>
              <a:tr h="370840">
                <a:tc>
                  <a:txBody>
                    <a:bodyPr/>
                    <a:lstStyle/>
                    <a:p>
                      <a:r>
                        <a:rPr lang="en-US" dirty="0" err="1">
                          <a:latin typeface="Times New Roman" panose="02020603050405020304" pitchFamily="18" charset="0"/>
                        </a:rPr>
                        <a:t>RMSprop</a:t>
                      </a:r>
                      <a:endParaRPr lang="en-US" dirty="0">
                        <a:latin typeface="Times New Roman" panose="02020603050405020304" pitchFamily="18" charset="0"/>
                      </a:endParaRPr>
                    </a:p>
                  </a:txBody>
                  <a:tcPr/>
                </a:tc>
                <a:tc>
                  <a:txBody>
                    <a:bodyPr/>
                    <a:lstStyle/>
                    <a:p>
                      <a:r>
                        <a:rPr lang="en-US" dirty="0">
                          <a:latin typeface="Times New Roman" panose="02020603050405020304" pitchFamily="18" charset="0"/>
                        </a:rPr>
                        <a:t>8</a:t>
                      </a:r>
                    </a:p>
                  </a:txBody>
                  <a:tcPr/>
                </a:tc>
                <a:tc>
                  <a:txBody>
                    <a:bodyPr/>
                    <a:lstStyle/>
                    <a:p>
                      <a:r>
                        <a:rPr lang="en-US" dirty="0">
                          <a:latin typeface="Times New Roman" panose="02020603050405020304" pitchFamily="18" charset="0"/>
                        </a:rPr>
                        <a:t>4.05</a:t>
                      </a:r>
                    </a:p>
                  </a:txBody>
                  <a:tcPr/>
                </a:tc>
                <a:tc>
                  <a:txBody>
                    <a:bodyPr/>
                    <a:lstStyle/>
                    <a:p>
                      <a:r>
                        <a:rPr lang="en-US" dirty="0">
                          <a:latin typeface="Times New Roman" panose="02020603050405020304" pitchFamily="18" charset="0"/>
                        </a:rPr>
                        <a:t>0.91</a:t>
                      </a:r>
                    </a:p>
                  </a:txBody>
                  <a:tcPr/>
                </a:tc>
                <a:tc>
                  <a:txBody>
                    <a:bodyPr/>
                    <a:lstStyle/>
                    <a:p>
                      <a:r>
                        <a:rPr lang="en-US" dirty="0">
                          <a:latin typeface="Times New Roman" panose="02020603050405020304" pitchFamily="18" charset="0"/>
                        </a:rPr>
                        <a:t>0.73</a:t>
                      </a:r>
                    </a:p>
                  </a:txBody>
                  <a:tcPr/>
                </a:tc>
                <a:tc>
                  <a:txBody>
                    <a:bodyPr/>
                    <a:lstStyle/>
                    <a:p>
                      <a:r>
                        <a:rPr lang="en-US" dirty="0">
                          <a:latin typeface="Times New Roman" panose="02020603050405020304" pitchFamily="18" charset="0"/>
                        </a:rPr>
                        <a:t>75.33</a:t>
                      </a:r>
                    </a:p>
                  </a:txBody>
                  <a:tcPr/>
                </a:tc>
                <a:extLst>
                  <a:ext uri="{0D108BD9-81ED-4DB2-BD59-A6C34878D82A}">
                    <a16:rowId xmlns:a16="http://schemas.microsoft.com/office/drawing/2014/main" val="2286081952"/>
                  </a:ext>
                </a:extLst>
              </a:tr>
              <a:tr h="370840">
                <a:tc>
                  <a:txBody>
                    <a:bodyPr/>
                    <a:lstStyle/>
                    <a:p>
                      <a:r>
                        <a:rPr lang="en-US" dirty="0">
                          <a:latin typeface="Times New Roman" panose="02020603050405020304" pitchFamily="18" charset="0"/>
                        </a:rPr>
                        <a:t>SGD</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0.15</a:t>
                      </a:r>
                    </a:p>
                  </a:txBody>
                  <a:tcPr/>
                </a:tc>
                <a:tc>
                  <a:txBody>
                    <a:bodyPr/>
                    <a:lstStyle/>
                    <a:p>
                      <a:r>
                        <a:rPr lang="en-US" dirty="0">
                          <a:latin typeface="Times New Roman" panose="02020603050405020304" pitchFamily="18" charset="0"/>
                        </a:rPr>
                        <a:t>0.87</a:t>
                      </a:r>
                    </a:p>
                  </a:txBody>
                  <a:tcPr/>
                </a:tc>
                <a:tc>
                  <a:txBody>
                    <a:bodyPr/>
                    <a:lstStyle/>
                    <a:p>
                      <a:r>
                        <a:rPr lang="en-US" dirty="0">
                          <a:latin typeface="Times New Roman" panose="02020603050405020304" pitchFamily="18" charset="0"/>
                        </a:rPr>
                        <a:t>0.82</a:t>
                      </a:r>
                    </a:p>
                  </a:txBody>
                  <a:tcPr/>
                </a:tc>
                <a:tc>
                  <a:txBody>
                    <a:bodyPr/>
                    <a:lstStyle/>
                    <a:p>
                      <a:r>
                        <a:rPr lang="en-US" dirty="0">
                          <a:latin typeface="Times New Roman" panose="02020603050405020304" pitchFamily="18" charset="0"/>
                        </a:rPr>
                        <a:t>78.67</a:t>
                      </a:r>
                    </a:p>
                  </a:txBody>
                  <a:tcPr/>
                </a:tc>
                <a:extLst>
                  <a:ext uri="{0D108BD9-81ED-4DB2-BD59-A6C34878D82A}">
                    <a16:rowId xmlns:a16="http://schemas.microsoft.com/office/drawing/2014/main" val="2809484679"/>
                  </a:ext>
                </a:extLst>
              </a:tr>
              <a:tr h="370840">
                <a:tc>
                  <a:txBody>
                    <a:bodyPr/>
                    <a:lstStyle/>
                    <a:p>
                      <a:r>
                        <a:rPr lang="en-US" dirty="0">
                          <a:latin typeface="Times New Roman" panose="02020603050405020304" pitchFamily="18" charset="0"/>
                        </a:rPr>
                        <a:t>Adam</a:t>
                      </a:r>
                    </a:p>
                  </a:txBody>
                  <a:tcPr/>
                </a:tc>
                <a:tc>
                  <a:txBody>
                    <a:bodyPr/>
                    <a:lstStyle/>
                    <a:p>
                      <a:r>
                        <a:rPr lang="en-US" dirty="0">
                          <a:latin typeface="Times New Roman" panose="02020603050405020304" pitchFamily="18" charset="0"/>
                        </a:rPr>
                        <a:t>5</a:t>
                      </a:r>
                    </a:p>
                  </a:txBody>
                  <a:tcPr/>
                </a:tc>
                <a:tc>
                  <a:txBody>
                    <a:bodyPr/>
                    <a:lstStyle/>
                    <a:p>
                      <a:r>
                        <a:rPr lang="en-US" dirty="0">
                          <a:latin typeface="Times New Roman" panose="02020603050405020304" pitchFamily="18" charset="0"/>
                        </a:rPr>
                        <a:t>0.28</a:t>
                      </a:r>
                    </a:p>
                  </a:txBody>
                  <a:tcPr/>
                </a:tc>
                <a:tc>
                  <a:txBody>
                    <a:bodyPr/>
                    <a:lstStyle/>
                    <a:p>
                      <a:r>
                        <a:rPr lang="en-US" dirty="0">
                          <a:latin typeface="Times New Roman" panose="02020603050405020304" pitchFamily="18" charset="0"/>
                        </a:rPr>
                        <a:t>0.94</a:t>
                      </a:r>
                    </a:p>
                  </a:txBody>
                  <a:tcPr/>
                </a:tc>
                <a:tc>
                  <a:txBody>
                    <a:bodyPr/>
                    <a:lstStyle/>
                    <a:p>
                      <a:r>
                        <a:rPr lang="en-US" dirty="0">
                          <a:latin typeface="Times New Roman" panose="02020603050405020304" pitchFamily="18" charset="0"/>
                        </a:rPr>
                        <a:t>0.88</a:t>
                      </a:r>
                    </a:p>
                  </a:txBody>
                  <a:tcPr/>
                </a:tc>
                <a:tc>
                  <a:txBody>
                    <a:bodyPr/>
                    <a:lstStyle/>
                    <a:p>
                      <a:r>
                        <a:rPr lang="en-US" dirty="0">
                          <a:latin typeface="Times New Roman" panose="02020603050405020304" pitchFamily="18" charset="0"/>
                        </a:rPr>
                        <a:t>90.00</a:t>
                      </a:r>
                    </a:p>
                  </a:txBody>
                  <a:tcPr/>
                </a:tc>
                <a:extLst>
                  <a:ext uri="{0D108BD9-81ED-4DB2-BD59-A6C34878D82A}">
                    <a16:rowId xmlns:a16="http://schemas.microsoft.com/office/drawing/2014/main" val="1810498302"/>
                  </a:ext>
                </a:extLst>
              </a:tr>
            </a:tbl>
          </a:graphicData>
        </a:graphic>
      </p:graphicFrame>
      <p:sp>
        <p:nvSpPr>
          <p:cNvPr id="3" name="Slide Number Placeholder 2">
            <a:extLst>
              <a:ext uri="{FF2B5EF4-FFF2-40B4-BE49-F238E27FC236}">
                <a16:creationId xmlns:a16="http://schemas.microsoft.com/office/drawing/2014/main" id="{EC2BEC77-1AE5-42C5-B15C-627D4036DFF4}"/>
              </a:ext>
            </a:extLst>
          </p:cNvPr>
          <p:cNvSpPr>
            <a:spLocks noGrp="1"/>
          </p:cNvSpPr>
          <p:nvPr>
            <p:ph type="sldNum" sz="quarter" idx="12"/>
          </p:nvPr>
        </p:nvSpPr>
        <p:spPr/>
        <p:txBody>
          <a:bodyPr/>
          <a:lstStyle/>
          <a:p>
            <a:fld id="{2DEBF6B5-A8B6-5742-91AE-8DC29EBB8E42}" type="slidenum">
              <a:rPr lang="en-US" smtClean="0"/>
              <a:pPr/>
              <a:t>43</a:t>
            </a:fld>
            <a:endParaRPr lang="en-US"/>
          </a:p>
        </p:txBody>
      </p:sp>
    </p:spTree>
    <p:extLst>
      <p:ext uri="{BB962C8B-B14F-4D97-AF65-F5344CB8AC3E}">
        <p14:creationId xmlns:p14="http://schemas.microsoft.com/office/powerpoint/2010/main" val="236988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F5AB-1FE6-45A3-99DB-725BB949EB4D}"/>
              </a:ext>
            </a:extLst>
          </p:cNvPr>
          <p:cNvSpPr>
            <a:spLocks noGrp="1"/>
          </p:cNvSpPr>
          <p:nvPr>
            <p:ph type="title"/>
          </p:nvPr>
        </p:nvSpPr>
        <p:spPr/>
        <p:txBody>
          <a:bodyPr/>
          <a:lstStyle/>
          <a:p>
            <a:r>
              <a:rPr lang="en-US" dirty="0"/>
              <a:t>Final Result</a:t>
            </a:r>
          </a:p>
        </p:txBody>
      </p:sp>
      <p:sp>
        <p:nvSpPr>
          <p:cNvPr id="3" name="Content Placeholder 2">
            <a:extLst>
              <a:ext uri="{FF2B5EF4-FFF2-40B4-BE49-F238E27FC236}">
                <a16:creationId xmlns:a16="http://schemas.microsoft.com/office/drawing/2014/main" id="{3A9994CE-EE35-4D14-B32E-669B89191EA3}"/>
              </a:ext>
            </a:extLst>
          </p:cNvPr>
          <p:cNvSpPr>
            <a:spLocks noGrp="1"/>
          </p:cNvSpPr>
          <p:nvPr>
            <p:ph idx="1"/>
          </p:nvPr>
        </p:nvSpPr>
        <p:spPr/>
        <p:txBody>
          <a:bodyPr/>
          <a:lstStyle/>
          <a:p>
            <a:pPr algn="just"/>
            <a:r>
              <a:rPr lang="en-IN" dirty="0"/>
              <a:t>After performing an operation on different test cases, we found that</a:t>
            </a:r>
          </a:p>
          <a:p>
            <a:pPr marL="971550" lvl="1" indent="-514350" algn="just">
              <a:buFont typeface="+mj-lt"/>
              <a:buAutoNum type="arabicPeriod"/>
            </a:pPr>
            <a:r>
              <a:rPr lang="en-IN" dirty="0"/>
              <a:t>For the small dataset, Image Augmentation can increase the accuracy</a:t>
            </a:r>
          </a:p>
          <a:p>
            <a:pPr marL="971550" lvl="1" indent="-514350" algn="just">
              <a:buFont typeface="+mj-lt"/>
              <a:buAutoNum type="arabicPeriod"/>
            </a:pPr>
            <a:r>
              <a:rPr lang="en-IN" dirty="0"/>
              <a:t>In our application, the performance of </a:t>
            </a:r>
            <a:r>
              <a:rPr lang="en-IN" dirty="0" err="1"/>
              <a:t>RMSprop</a:t>
            </a:r>
            <a:r>
              <a:rPr lang="en-IN" dirty="0"/>
              <a:t> optimizer is higher then SGD and </a:t>
            </a:r>
            <a:r>
              <a:rPr lang="en-IN" dirty="0" err="1"/>
              <a:t>adam</a:t>
            </a:r>
            <a:r>
              <a:rPr lang="en-IN" dirty="0"/>
              <a:t>.</a:t>
            </a:r>
          </a:p>
          <a:p>
            <a:pPr marL="971550" lvl="1" indent="-514350" algn="just">
              <a:buFont typeface="+mj-lt"/>
              <a:buAutoNum type="arabicPeriod"/>
            </a:pPr>
            <a:r>
              <a:rPr lang="en-IN" dirty="0"/>
              <a:t>With the help of default Inception V3, we achieve 95.33% accuracy.</a:t>
            </a:r>
            <a:endParaRPr lang="en-US" dirty="0"/>
          </a:p>
        </p:txBody>
      </p:sp>
      <p:sp>
        <p:nvSpPr>
          <p:cNvPr id="4" name="Slide Number Placeholder 3">
            <a:extLst>
              <a:ext uri="{FF2B5EF4-FFF2-40B4-BE49-F238E27FC236}">
                <a16:creationId xmlns:a16="http://schemas.microsoft.com/office/drawing/2014/main" id="{AA822B24-8C8C-4971-8820-0648416EDE85}"/>
              </a:ext>
            </a:extLst>
          </p:cNvPr>
          <p:cNvSpPr>
            <a:spLocks noGrp="1"/>
          </p:cNvSpPr>
          <p:nvPr>
            <p:ph type="sldNum" sz="quarter" idx="12"/>
          </p:nvPr>
        </p:nvSpPr>
        <p:spPr/>
        <p:txBody>
          <a:bodyPr/>
          <a:lstStyle/>
          <a:p>
            <a:fld id="{2DEBF6B5-A8B6-5742-91AE-8DC29EBB8E42}" type="slidenum">
              <a:rPr lang="en-US" smtClean="0"/>
              <a:pPr/>
              <a:t>44</a:t>
            </a:fld>
            <a:endParaRPr lang="en-US"/>
          </a:p>
        </p:txBody>
      </p:sp>
    </p:spTree>
    <p:extLst>
      <p:ext uri="{BB962C8B-B14F-4D97-AF65-F5344CB8AC3E}">
        <p14:creationId xmlns:p14="http://schemas.microsoft.com/office/powerpoint/2010/main" val="3983617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549C-FECD-40EB-B0A0-55CE1FAFFD9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A5519E1-C68B-45FC-9078-991516B11530}"/>
              </a:ext>
            </a:extLst>
          </p:cNvPr>
          <p:cNvSpPr>
            <a:spLocks noGrp="1"/>
          </p:cNvSpPr>
          <p:nvPr>
            <p:ph idx="1"/>
          </p:nvPr>
        </p:nvSpPr>
        <p:spPr/>
        <p:txBody>
          <a:bodyPr/>
          <a:lstStyle/>
          <a:p>
            <a:pPr algn="just"/>
            <a:r>
              <a:rPr lang="en-IN" dirty="0"/>
              <a:t>Our primary goal is to create Canadian Medicinal Plant classification.</a:t>
            </a:r>
          </a:p>
          <a:p>
            <a:pPr algn="just"/>
            <a:r>
              <a:rPr lang="en-IN" dirty="0"/>
              <a:t>We used the Inception V3 model with transfer learning and image augmentation.</a:t>
            </a:r>
          </a:p>
          <a:p>
            <a:pPr algn="just"/>
            <a:r>
              <a:rPr lang="en-IN" dirty="0"/>
              <a:t>In dense layer, we used </a:t>
            </a:r>
            <a:r>
              <a:rPr lang="en-IN" dirty="0" err="1"/>
              <a:t>relu</a:t>
            </a:r>
            <a:r>
              <a:rPr lang="en-IN" dirty="0"/>
              <a:t> as a activation function.</a:t>
            </a:r>
          </a:p>
          <a:p>
            <a:pPr algn="just"/>
            <a:r>
              <a:rPr lang="en-IN" dirty="0"/>
              <a:t>We also used the early stopping regularization with patience = 3.</a:t>
            </a:r>
          </a:p>
          <a:p>
            <a:pPr algn="just"/>
            <a:r>
              <a:rPr lang="en-IN" dirty="0"/>
              <a:t>We achieved 95.33% accuracy.</a:t>
            </a:r>
          </a:p>
          <a:p>
            <a:pPr algn="just"/>
            <a:r>
              <a:rPr lang="en-IN" dirty="0"/>
              <a:t>In our application, we found that the performance of </a:t>
            </a:r>
            <a:r>
              <a:rPr lang="en-IN" dirty="0" err="1"/>
              <a:t>RMSprop</a:t>
            </a:r>
            <a:r>
              <a:rPr lang="en-IN" dirty="0"/>
              <a:t> optimizer is better then SGD and Adam.</a:t>
            </a:r>
          </a:p>
          <a:p>
            <a:pPr marL="0" indent="0" algn="just">
              <a:buNone/>
            </a:pPr>
            <a:endParaRPr lang="en-US" dirty="0"/>
          </a:p>
        </p:txBody>
      </p:sp>
      <p:sp>
        <p:nvSpPr>
          <p:cNvPr id="4" name="Slide Number Placeholder 3">
            <a:extLst>
              <a:ext uri="{FF2B5EF4-FFF2-40B4-BE49-F238E27FC236}">
                <a16:creationId xmlns:a16="http://schemas.microsoft.com/office/drawing/2014/main" id="{25AB8357-519F-438E-8987-D5F73878481C}"/>
              </a:ext>
            </a:extLst>
          </p:cNvPr>
          <p:cNvSpPr>
            <a:spLocks noGrp="1"/>
          </p:cNvSpPr>
          <p:nvPr>
            <p:ph type="sldNum" sz="quarter" idx="12"/>
          </p:nvPr>
        </p:nvSpPr>
        <p:spPr/>
        <p:txBody>
          <a:bodyPr/>
          <a:lstStyle/>
          <a:p>
            <a:fld id="{2DEBF6B5-A8B6-5742-91AE-8DC29EBB8E42}" type="slidenum">
              <a:rPr lang="en-US" smtClean="0"/>
              <a:pPr/>
              <a:t>45</a:t>
            </a:fld>
            <a:endParaRPr lang="en-US"/>
          </a:p>
        </p:txBody>
      </p:sp>
    </p:spTree>
    <p:extLst>
      <p:ext uri="{BB962C8B-B14F-4D97-AF65-F5344CB8AC3E}">
        <p14:creationId xmlns:p14="http://schemas.microsoft.com/office/powerpoint/2010/main" val="3018025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B099-436C-453E-9FF1-E50BE3B71271}"/>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5437E95-5BAE-40FC-A8A8-4DDF0454B0EA}"/>
              </a:ext>
            </a:extLst>
          </p:cNvPr>
          <p:cNvSpPr>
            <a:spLocks noGrp="1"/>
          </p:cNvSpPr>
          <p:nvPr>
            <p:ph idx="1"/>
          </p:nvPr>
        </p:nvSpPr>
        <p:spPr/>
        <p:txBody>
          <a:bodyPr/>
          <a:lstStyle/>
          <a:p>
            <a:pPr algn="just"/>
            <a:r>
              <a:rPr lang="en-IN" dirty="0"/>
              <a:t>Increase the size and quality of our dataset.</a:t>
            </a:r>
          </a:p>
          <a:p>
            <a:pPr algn="just"/>
            <a:r>
              <a:rPr lang="en-IN" dirty="0"/>
              <a:t>Try to implement this application on some new model like Inception V4, Inception Resnet.</a:t>
            </a:r>
          </a:p>
          <a:p>
            <a:pPr algn="just"/>
            <a:endParaRPr lang="en-IN" dirty="0"/>
          </a:p>
          <a:p>
            <a:pPr algn="just"/>
            <a:endParaRPr lang="en-IN" dirty="0"/>
          </a:p>
          <a:p>
            <a:endParaRPr lang="en-US" dirty="0"/>
          </a:p>
        </p:txBody>
      </p:sp>
      <p:sp>
        <p:nvSpPr>
          <p:cNvPr id="4" name="Slide Number Placeholder 3">
            <a:extLst>
              <a:ext uri="{FF2B5EF4-FFF2-40B4-BE49-F238E27FC236}">
                <a16:creationId xmlns:a16="http://schemas.microsoft.com/office/drawing/2014/main" id="{DBC6FB15-112B-4429-A58C-26F2EE0886D8}"/>
              </a:ext>
            </a:extLst>
          </p:cNvPr>
          <p:cNvSpPr>
            <a:spLocks noGrp="1"/>
          </p:cNvSpPr>
          <p:nvPr>
            <p:ph type="sldNum" sz="quarter" idx="12"/>
          </p:nvPr>
        </p:nvSpPr>
        <p:spPr/>
        <p:txBody>
          <a:bodyPr/>
          <a:lstStyle/>
          <a:p>
            <a:fld id="{2DEBF6B5-A8B6-5742-91AE-8DC29EBB8E42}" type="slidenum">
              <a:rPr lang="en-US" smtClean="0"/>
              <a:pPr/>
              <a:t>46</a:t>
            </a:fld>
            <a:endParaRPr lang="en-US"/>
          </a:p>
        </p:txBody>
      </p:sp>
    </p:spTree>
    <p:extLst>
      <p:ext uri="{BB962C8B-B14F-4D97-AF65-F5344CB8AC3E}">
        <p14:creationId xmlns:p14="http://schemas.microsoft.com/office/powerpoint/2010/main" val="498118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A649-0E39-40B6-9476-4426D8484AD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E617CB2-2851-4601-8861-180717D89910}"/>
              </a:ext>
            </a:extLst>
          </p:cNvPr>
          <p:cNvSpPr>
            <a:spLocks noGrp="1"/>
          </p:cNvSpPr>
          <p:nvPr>
            <p:ph idx="1"/>
          </p:nvPr>
        </p:nvSpPr>
        <p:spPr/>
        <p:txBody>
          <a:bodyPr>
            <a:normAutofit fontScale="70000" lnSpcReduction="20000"/>
          </a:bodyPr>
          <a:lstStyle/>
          <a:p>
            <a:pPr marL="514350" lvl="0" indent="-514350">
              <a:buFont typeface="+mj-lt"/>
              <a:buAutoNum type="arabicPeriod"/>
            </a:pPr>
            <a:r>
              <a:rPr lang="en-US" dirty="0"/>
              <a:t>Agarwal, G., </a:t>
            </a:r>
            <a:r>
              <a:rPr lang="en-US" dirty="0" err="1"/>
              <a:t>Belhumeur</a:t>
            </a:r>
            <a:r>
              <a:rPr lang="en-US" dirty="0"/>
              <a:t>, P., </a:t>
            </a:r>
            <a:r>
              <a:rPr lang="en-US" dirty="0" err="1"/>
              <a:t>Feiner</a:t>
            </a:r>
            <a:r>
              <a:rPr lang="en-US" dirty="0"/>
              <a:t>, S., Jacobs, D., Kress, W.J., </a:t>
            </a:r>
            <a:r>
              <a:rPr lang="en-US" dirty="0" err="1"/>
              <a:t>Ramamoorthi</a:t>
            </a:r>
            <a:r>
              <a:rPr lang="en-US" dirty="0"/>
              <a:t>, R., Bourg, N.A., Dixit, N., Ling, H., Mahajan, D., et al., 2006. First steps toward an electronic field guide for plants. Taxon 55 (3), 597–610.</a:t>
            </a:r>
          </a:p>
          <a:p>
            <a:pPr marL="514350" lvl="0" indent="-514350">
              <a:buFont typeface="+mj-lt"/>
              <a:buAutoNum type="arabicPeriod"/>
            </a:pPr>
            <a:r>
              <a:rPr lang="en-US" dirty="0"/>
              <a:t>Barré, P., </a:t>
            </a:r>
            <a:r>
              <a:rPr lang="en-US" dirty="0" err="1"/>
              <a:t>Stöver</a:t>
            </a:r>
            <a:r>
              <a:rPr lang="en-US" dirty="0"/>
              <a:t>, B.C., Müller, K.F., </a:t>
            </a:r>
            <a:r>
              <a:rPr lang="en-US" dirty="0" err="1"/>
              <a:t>Steinhage</a:t>
            </a:r>
            <a:r>
              <a:rPr lang="en-US" dirty="0"/>
              <a:t>, V., 2017. </a:t>
            </a:r>
            <a:r>
              <a:rPr lang="en-US" dirty="0" err="1"/>
              <a:t>Leafnet</a:t>
            </a:r>
            <a:r>
              <a:rPr lang="en-US" dirty="0"/>
              <a:t>: a computer vision system for automatic plant species identification. Ecol. </a:t>
            </a:r>
            <a:r>
              <a:rPr lang="en-US" dirty="0" err="1"/>
              <a:t>Informat</a:t>
            </a:r>
            <a:r>
              <a:rPr lang="en-US" dirty="0"/>
              <a:t>. 40, 50–56.</a:t>
            </a:r>
          </a:p>
          <a:p>
            <a:pPr marL="514350" lvl="0" indent="-514350">
              <a:buFont typeface="+mj-lt"/>
              <a:buAutoNum type="arabicPeriod"/>
            </a:pPr>
            <a:r>
              <a:rPr lang="en-US" dirty="0"/>
              <a:t>Gerhards, R., Christensen, S., 2003. Real-time weed detection, decision making and patch spraying in maize, </a:t>
            </a:r>
            <a:r>
              <a:rPr lang="en-US" dirty="0" err="1"/>
              <a:t>sugarbeet</a:t>
            </a:r>
            <a:r>
              <a:rPr lang="en-US" dirty="0"/>
              <a:t>, winter wheat and winter barley. Weed Res. 43 (6), 385–392.</a:t>
            </a:r>
          </a:p>
          <a:p>
            <a:pPr marL="514350" lvl="0" indent="-514350">
              <a:buFont typeface="+mj-lt"/>
              <a:buAutoNum type="arabicPeriod"/>
            </a:pPr>
            <a:r>
              <a:rPr lang="en-US" dirty="0" err="1"/>
              <a:t>Grinblat</a:t>
            </a:r>
            <a:r>
              <a:rPr lang="en-US" dirty="0"/>
              <a:t>, G.L., </a:t>
            </a:r>
            <a:r>
              <a:rPr lang="en-US" dirty="0" err="1"/>
              <a:t>Uzal</a:t>
            </a:r>
            <a:r>
              <a:rPr lang="en-US" dirty="0"/>
              <a:t>, L.C., </a:t>
            </a:r>
            <a:r>
              <a:rPr lang="en-US" dirty="0" err="1"/>
              <a:t>Larese</a:t>
            </a:r>
            <a:r>
              <a:rPr lang="en-US" dirty="0"/>
              <a:t>, M.G., </a:t>
            </a:r>
            <a:r>
              <a:rPr lang="en-US" dirty="0" err="1"/>
              <a:t>Granitto</a:t>
            </a:r>
            <a:r>
              <a:rPr lang="en-US" dirty="0"/>
              <a:t>, P.M., 2016. Deep learning for plant identification using vein morphological patterns. </a:t>
            </a:r>
            <a:r>
              <a:rPr lang="en-US" dirty="0" err="1"/>
              <a:t>Comput</a:t>
            </a:r>
            <a:r>
              <a:rPr lang="en-US" dirty="0"/>
              <a:t>. Electron. Agric. 127, 418–424.</a:t>
            </a:r>
          </a:p>
          <a:p>
            <a:pPr marL="514350" lvl="0" indent="-514350">
              <a:buFont typeface="+mj-lt"/>
              <a:buAutoNum type="arabicPeriod"/>
            </a:pPr>
            <a:r>
              <a:rPr lang="en-US" dirty="0" err="1"/>
              <a:t>Husin</a:t>
            </a:r>
            <a:r>
              <a:rPr lang="en-US" dirty="0"/>
              <a:t>, Z., </a:t>
            </a:r>
            <a:r>
              <a:rPr lang="en-US" dirty="0" err="1"/>
              <a:t>Shakaff</a:t>
            </a:r>
            <a:r>
              <a:rPr lang="en-US" dirty="0"/>
              <a:t>, A., Aziz, A., Farook, R., Jaafar, M., Hashim, U., Harun, A., 2012. Embedded portable device for herb leaves recognition using image processing techniques and neural network algorithm. </a:t>
            </a:r>
            <a:r>
              <a:rPr lang="en-US" dirty="0" err="1"/>
              <a:t>Comput</a:t>
            </a:r>
            <a:r>
              <a:rPr lang="en-US" dirty="0"/>
              <a:t>. Electron. Agric. 89, 18–29.</a:t>
            </a:r>
          </a:p>
          <a:p>
            <a:pPr marL="514350" lvl="0" indent="-514350">
              <a:buFont typeface="+mj-lt"/>
              <a:buAutoNum type="arabicPeriod"/>
            </a:pPr>
            <a:r>
              <a:rPr lang="en-US" dirty="0"/>
              <a:t>Jeon, W.-S., Rhee, S.-Y., 2017. Plant leaf recognition using a convolution neural network. Int. J. Fuzzy Logic </a:t>
            </a:r>
            <a:r>
              <a:rPr lang="en-US" dirty="0" err="1"/>
              <a:t>Intell</a:t>
            </a:r>
            <a:r>
              <a:rPr lang="en-US" dirty="0"/>
              <a:t>. Syst. 17 (1), 26–34.</a:t>
            </a:r>
          </a:p>
          <a:p>
            <a:pPr marL="514350" lvl="0" indent="-514350">
              <a:buFont typeface="+mj-lt"/>
              <a:buAutoNum type="arabicPeriod"/>
            </a:pPr>
            <a:r>
              <a:rPr lang="en-US" dirty="0"/>
              <a:t>Ji, S., Zhang, C., Xu, A., Shi, Y., &amp; </a:t>
            </a:r>
            <a:r>
              <a:rPr lang="en-US" dirty="0" err="1"/>
              <a:t>Duan</a:t>
            </a:r>
            <a:r>
              <a:rPr lang="en-US" dirty="0"/>
              <a:t>, Y. (2018). 3D convolutional neural networks for crop classification with multi-temporal remote sensing images. </a:t>
            </a:r>
            <a:r>
              <a:rPr lang="en-US" i="1" dirty="0"/>
              <a:t>Remote Sensing</a:t>
            </a:r>
            <a:r>
              <a:rPr lang="en-US" dirty="0"/>
              <a:t>, </a:t>
            </a:r>
            <a:r>
              <a:rPr lang="en-US" i="1" dirty="0"/>
              <a:t>10</a:t>
            </a:r>
            <a:r>
              <a:rPr lang="en-US" dirty="0"/>
              <a:t>(1), 75.</a:t>
            </a:r>
          </a:p>
          <a:p>
            <a:endParaRPr lang="en-US" dirty="0"/>
          </a:p>
        </p:txBody>
      </p:sp>
      <p:sp>
        <p:nvSpPr>
          <p:cNvPr id="4" name="Slide Number Placeholder 3">
            <a:extLst>
              <a:ext uri="{FF2B5EF4-FFF2-40B4-BE49-F238E27FC236}">
                <a16:creationId xmlns:a16="http://schemas.microsoft.com/office/drawing/2014/main" id="{68FBB640-8A95-41BE-9A26-BDC793841BD1}"/>
              </a:ext>
            </a:extLst>
          </p:cNvPr>
          <p:cNvSpPr>
            <a:spLocks noGrp="1"/>
          </p:cNvSpPr>
          <p:nvPr>
            <p:ph type="sldNum" sz="quarter" idx="12"/>
          </p:nvPr>
        </p:nvSpPr>
        <p:spPr/>
        <p:txBody>
          <a:bodyPr/>
          <a:lstStyle/>
          <a:p>
            <a:fld id="{2DEBF6B5-A8B6-5742-91AE-8DC29EBB8E42}" type="slidenum">
              <a:rPr lang="en-US" smtClean="0"/>
              <a:pPr/>
              <a:t>47</a:t>
            </a:fld>
            <a:endParaRPr lang="en-US" dirty="0"/>
          </a:p>
        </p:txBody>
      </p:sp>
    </p:spTree>
    <p:extLst>
      <p:ext uri="{BB962C8B-B14F-4D97-AF65-F5344CB8AC3E}">
        <p14:creationId xmlns:p14="http://schemas.microsoft.com/office/powerpoint/2010/main" val="358231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1A9D-90B9-4C59-9765-266BEEC786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15322FB-5B28-4E16-B085-023C4A460B5A}"/>
              </a:ext>
            </a:extLst>
          </p:cNvPr>
          <p:cNvSpPr>
            <a:spLocks noGrp="1"/>
          </p:cNvSpPr>
          <p:nvPr>
            <p:ph idx="1"/>
          </p:nvPr>
        </p:nvSpPr>
        <p:spPr/>
        <p:txBody>
          <a:bodyPr>
            <a:normAutofit lnSpcReduction="10000"/>
          </a:bodyPr>
          <a:lstStyle/>
          <a:p>
            <a:pPr marL="514350" lvl="0" indent="-514350">
              <a:buFont typeface="+mj-lt"/>
              <a:buAutoNum type="arabicPeriod" startAt="8"/>
            </a:pPr>
            <a:r>
              <a:rPr lang="en-US" sz="1600" dirty="0"/>
              <a:t>Kaya, A., </a:t>
            </a:r>
            <a:r>
              <a:rPr lang="en-US" sz="1600" dirty="0" err="1"/>
              <a:t>Keceli</a:t>
            </a:r>
            <a:r>
              <a:rPr lang="en-US" sz="1600" dirty="0"/>
              <a:t>, A. S., </a:t>
            </a:r>
            <a:r>
              <a:rPr lang="en-US" sz="1600" dirty="0" err="1"/>
              <a:t>Catal</a:t>
            </a:r>
            <a:r>
              <a:rPr lang="en-US" sz="1600" dirty="0"/>
              <a:t>, C., </a:t>
            </a:r>
            <a:r>
              <a:rPr lang="en-US" sz="1600" dirty="0" err="1"/>
              <a:t>Yalic</a:t>
            </a:r>
            <a:r>
              <a:rPr lang="en-US" sz="1600" dirty="0"/>
              <a:t>, H. Y., </a:t>
            </a:r>
            <a:r>
              <a:rPr lang="en-US" sz="1600" dirty="0" err="1"/>
              <a:t>Temucin</a:t>
            </a:r>
            <a:r>
              <a:rPr lang="en-US" sz="1600" dirty="0"/>
              <a:t>, H., &amp; </a:t>
            </a:r>
            <a:r>
              <a:rPr lang="en-US" sz="1600" dirty="0" err="1"/>
              <a:t>Tekinerdogan</a:t>
            </a:r>
            <a:r>
              <a:rPr lang="en-US" sz="1600" dirty="0"/>
              <a:t>, B. (2019). Analysis of transfer learning for deep neural network based plant classification models. </a:t>
            </a:r>
            <a:r>
              <a:rPr lang="en-US" sz="1600" i="1" dirty="0"/>
              <a:t>Computers and electronics in agriculture</a:t>
            </a:r>
            <a:r>
              <a:rPr lang="en-US" sz="1600" dirty="0"/>
              <a:t>, </a:t>
            </a:r>
            <a:r>
              <a:rPr lang="en-US" sz="1600" i="1" dirty="0"/>
              <a:t>158</a:t>
            </a:r>
            <a:r>
              <a:rPr lang="en-US" sz="1600" dirty="0"/>
              <a:t>, 20-29.</a:t>
            </a:r>
          </a:p>
          <a:p>
            <a:pPr marL="514350" lvl="0" indent="-514350">
              <a:buFont typeface="+mj-lt"/>
              <a:buAutoNum type="arabicPeriod" startAt="8"/>
            </a:pPr>
            <a:r>
              <a:rPr lang="en-US" sz="1600" dirty="0" err="1"/>
              <a:t>Larese</a:t>
            </a:r>
            <a:r>
              <a:rPr lang="en-US" sz="1600" dirty="0"/>
              <a:t>, M.G., </a:t>
            </a:r>
            <a:r>
              <a:rPr lang="en-US" sz="1600" dirty="0" err="1"/>
              <a:t>Namías</a:t>
            </a:r>
            <a:r>
              <a:rPr lang="en-US" sz="1600" dirty="0"/>
              <a:t>, R., </a:t>
            </a:r>
            <a:r>
              <a:rPr lang="en-US" sz="1600" dirty="0" err="1"/>
              <a:t>Craviotto</a:t>
            </a:r>
            <a:r>
              <a:rPr lang="en-US" sz="1600" dirty="0"/>
              <a:t>, R.M., Arango, M.R., Gallo, C., </a:t>
            </a:r>
            <a:r>
              <a:rPr lang="en-US" sz="1600" dirty="0" err="1"/>
              <a:t>Granitto</a:t>
            </a:r>
            <a:r>
              <a:rPr lang="en-US" sz="1600" dirty="0"/>
              <a:t>, P.M., 2014. Automatic classification of legumes using leaf vein image features. Pattern </a:t>
            </a:r>
            <a:r>
              <a:rPr lang="en-US" sz="1600" dirty="0" err="1"/>
              <a:t>Recogn</a:t>
            </a:r>
            <a:r>
              <a:rPr lang="en-US" sz="1600" dirty="0"/>
              <a:t>. 47 (1), 158–168.</a:t>
            </a:r>
          </a:p>
          <a:p>
            <a:pPr marL="514350" lvl="0" indent="-514350">
              <a:buFont typeface="+mj-lt"/>
              <a:buAutoNum type="arabicPeriod" startAt="8"/>
            </a:pPr>
            <a:r>
              <a:rPr lang="en-US" sz="1600" dirty="0" err="1"/>
              <a:t>Larese</a:t>
            </a:r>
            <a:r>
              <a:rPr lang="en-US" sz="1600" dirty="0"/>
              <a:t>, M.G., </a:t>
            </a:r>
            <a:r>
              <a:rPr lang="en-US" sz="1600" dirty="0" err="1"/>
              <a:t>Baya</a:t>
            </a:r>
            <a:r>
              <a:rPr lang="en-US" sz="1600" dirty="0"/>
              <a:t>, A.E., </a:t>
            </a:r>
            <a:r>
              <a:rPr lang="en-US" sz="1600" dirty="0" err="1"/>
              <a:t>Craviotto</a:t>
            </a:r>
            <a:r>
              <a:rPr lang="en-US" sz="1600" dirty="0"/>
              <a:t>, R.M., Arango, M.R., Gallo, C., </a:t>
            </a:r>
            <a:r>
              <a:rPr lang="en-US" sz="1600" dirty="0" err="1"/>
              <a:t>Granitto</a:t>
            </a:r>
            <a:r>
              <a:rPr lang="en-US" sz="1600" dirty="0"/>
              <a:t>, P.M., 2014. Multiscale recognition of legume varieties based on leaf venation images. Expert Syst. Appl. 41 (10), 4638–4647.</a:t>
            </a:r>
          </a:p>
          <a:p>
            <a:pPr marL="514350" lvl="0" indent="-514350">
              <a:buFont typeface="+mj-lt"/>
              <a:buAutoNum type="arabicPeriod" startAt="8"/>
            </a:pPr>
            <a:r>
              <a:rPr lang="en-US" sz="1600" dirty="0"/>
              <a:t>Lee, S.H., Chan, C.S., Mayo, S.J., </a:t>
            </a:r>
            <a:r>
              <a:rPr lang="en-US" sz="1600" dirty="0" err="1"/>
              <a:t>Remagnino</a:t>
            </a:r>
            <a:r>
              <a:rPr lang="en-US" sz="1600" dirty="0"/>
              <a:t>, P., 2017. How deep learning extracts and learns leaf features for plant classification. Pattern </a:t>
            </a:r>
            <a:r>
              <a:rPr lang="en-US" sz="1600" dirty="0" err="1"/>
              <a:t>Recogn</a:t>
            </a:r>
            <a:r>
              <a:rPr lang="en-US" sz="1600" dirty="0"/>
              <a:t>. 71, 1–13.</a:t>
            </a:r>
          </a:p>
          <a:p>
            <a:pPr marL="514350" lvl="0" indent="-514350">
              <a:buFont typeface="+mj-lt"/>
              <a:buAutoNum type="arabicPeriod" startAt="8"/>
            </a:pPr>
            <a:r>
              <a:rPr lang="en-US" sz="1600" dirty="0" err="1"/>
              <a:t>Neto</a:t>
            </a:r>
            <a:r>
              <a:rPr lang="en-US" sz="1600" dirty="0"/>
              <a:t>, J.C., Meyer, G.E., Jones, D.D., </a:t>
            </a:r>
            <a:r>
              <a:rPr lang="en-US" sz="1600" dirty="0" err="1"/>
              <a:t>Samal</a:t>
            </a:r>
            <a:r>
              <a:rPr lang="en-US" sz="1600" dirty="0"/>
              <a:t>, A.K., 2006. Plant species identification using elliptic </a:t>
            </a:r>
            <a:r>
              <a:rPr lang="en-US" sz="1600" dirty="0" err="1"/>
              <a:t>fourier</a:t>
            </a:r>
            <a:r>
              <a:rPr lang="en-US" sz="1600" dirty="0"/>
              <a:t> leaf shape analysis. </a:t>
            </a:r>
            <a:r>
              <a:rPr lang="en-US" sz="1600" dirty="0" err="1"/>
              <a:t>Comput</a:t>
            </a:r>
            <a:r>
              <a:rPr lang="en-US" sz="1600" dirty="0"/>
              <a:t>. Electron. Agric. 50 (2), 121–134.</a:t>
            </a:r>
          </a:p>
          <a:p>
            <a:pPr marL="514350" lvl="0" indent="-514350">
              <a:buFont typeface="+mj-lt"/>
              <a:buAutoNum type="arabicPeriod" startAt="8"/>
            </a:pPr>
            <a:r>
              <a:rPr lang="en-US" sz="1600" dirty="0"/>
              <a:t>Sack, L., Dietrich, E.M., Streeter, C.M., Sánchez-Gómez, D., Holbrook, N.M., 2008. Leaf palmate venation and vascular redundancy confer tolerance of hydraulic disruption. Proc. Nat. Acad. Sci. 105 (5), 1567–1572.</a:t>
            </a:r>
          </a:p>
          <a:p>
            <a:pPr marL="514350" lvl="0" indent="-514350">
              <a:buFont typeface="+mj-lt"/>
              <a:buAutoNum type="arabicPeriod" startAt="8"/>
            </a:pPr>
            <a:r>
              <a:rPr lang="en-US" sz="1600" dirty="0" err="1"/>
              <a:t>Scoffoni</a:t>
            </a:r>
            <a:r>
              <a:rPr lang="en-US" sz="1600" dirty="0"/>
              <a:t>, C., Rawls, M., </a:t>
            </a:r>
            <a:r>
              <a:rPr lang="en-US" sz="1600" dirty="0" err="1"/>
              <a:t>McKown</a:t>
            </a:r>
            <a:r>
              <a:rPr lang="en-US" sz="1600" dirty="0"/>
              <a:t>, A., </a:t>
            </a:r>
            <a:r>
              <a:rPr lang="en-US" sz="1600" dirty="0" err="1"/>
              <a:t>Cochard</a:t>
            </a:r>
            <a:r>
              <a:rPr lang="en-US" sz="1600" dirty="0"/>
              <a:t>, H., Sack, L., 2011. Decline of leaf hydraulic conductance with dehydration: relationship to leaf size and venation architecture. Plant Physiol. 156 (2), 832–843.</a:t>
            </a:r>
          </a:p>
          <a:p>
            <a:pPr marL="514350" lvl="0" indent="-514350">
              <a:buFont typeface="+mj-lt"/>
              <a:buAutoNum type="arabicPeriod" startAt="8"/>
            </a:pPr>
            <a:r>
              <a:rPr lang="en-US" sz="1600" dirty="0" err="1"/>
              <a:t>Woebbecke</a:t>
            </a:r>
            <a:r>
              <a:rPr lang="en-US" sz="1600" dirty="0"/>
              <a:t>, D.M., Meyer, G.E., Von Bargen, K., Mortensen, D., 1995. Color indices for weed identification under various soil, residue, and lighting conditions. Trans. ASAE 38 (1), 259–269.</a:t>
            </a:r>
          </a:p>
        </p:txBody>
      </p:sp>
      <p:sp>
        <p:nvSpPr>
          <p:cNvPr id="4" name="Slide Number Placeholder 3">
            <a:extLst>
              <a:ext uri="{FF2B5EF4-FFF2-40B4-BE49-F238E27FC236}">
                <a16:creationId xmlns:a16="http://schemas.microsoft.com/office/drawing/2014/main" id="{5A49345D-507E-4924-8DC9-00A16DB6CEA4}"/>
              </a:ext>
            </a:extLst>
          </p:cNvPr>
          <p:cNvSpPr>
            <a:spLocks noGrp="1"/>
          </p:cNvSpPr>
          <p:nvPr>
            <p:ph type="sldNum" sz="quarter" idx="12"/>
          </p:nvPr>
        </p:nvSpPr>
        <p:spPr/>
        <p:txBody>
          <a:bodyPr/>
          <a:lstStyle/>
          <a:p>
            <a:fld id="{2DEBF6B5-A8B6-5742-91AE-8DC29EBB8E42}" type="slidenum">
              <a:rPr lang="en-US" smtClean="0"/>
              <a:pPr/>
              <a:t>48</a:t>
            </a:fld>
            <a:endParaRPr lang="en-US" dirty="0"/>
          </a:p>
        </p:txBody>
      </p:sp>
    </p:spTree>
    <p:extLst>
      <p:ext uri="{BB962C8B-B14F-4D97-AF65-F5344CB8AC3E}">
        <p14:creationId xmlns:p14="http://schemas.microsoft.com/office/powerpoint/2010/main" val="823803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6DFCD0-1B93-4C5C-8A22-291079A9C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432" y="1793630"/>
            <a:ext cx="5600700" cy="3733800"/>
          </a:xfrm>
          <a:prstGeom prst="rect">
            <a:avLst/>
          </a:prstGeom>
        </p:spPr>
      </p:pic>
      <p:pic>
        <p:nvPicPr>
          <p:cNvPr id="7" name="Picture 6">
            <a:extLst>
              <a:ext uri="{FF2B5EF4-FFF2-40B4-BE49-F238E27FC236}">
                <a16:creationId xmlns:a16="http://schemas.microsoft.com/office/drawing/2014/main" id="{8B6EFD75-7E82-48A7-AC66-97D068D6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49" y="93946"/>
            <a:ext cx="3623733" cy="2038350"/>
          </a:xfrm>
          <a:prstGeom prst="rect">
            <a:avLst/>
          </a:prstGeom>
        </p:spPr>
      </p:pic>
      <p:pic>
        <p:nvPicPr>
          <p:cNvPr id="8" name="Picture 7">
            <a:extLst>
              <a:ext uri="{FF2B5EF4-FFF2-40B4-BE49-F238E27FC236}">
                <a16:creationId xmlns:a16="http://schemas.microsoft.com/office/drawing/2014/main" id="{26363D02-AFB6-4683-9C86-DFF6C45E0B3C}"/>
              </a:ext>
            </a:extLst>
          </p:cNvPr>
          <p:cNvPicPr>
            <a:picLocks/>
          </p:cNvPicPr>
          <p:nvPr/>
        </p:nvPicPr>
        <p:blipFill>
          <a:blip r:embed="rId4"/>
          <a:stretch>
            <a:fillRect/>
          </a:stretch>
        </p:blipFill>
        <p:spPr>
          <a:xfrm>
            <a:off x="2279699" y="1505243"/>
            <a:ext cx="1543050" cy="4596561"/>
          </a:xfrm>
          <a:prstGeom prst="rect">
            <a:avLst/>
          </a:prstGeom>
        </p:spPr>
      </p:pic>
      <p:pic>
        <p:nvPicPr>
          <p:cNvPr id="9" name="Picture 8">
            <a:extLst>
              <a:ext uri="{FF2B5EF4-FFF2-40B4-BE49-F238E27FC236}">
                <a16:creationId xmlns:a16="http://schemas.microsoft.com/office/drawing/2014/main" id="{7F7EFBF5-A5A7-46F1-A1CE-1BD74BAC2BF9}"/>
              </a:ext>
            </a:extLst>
          </p:cNvPr>
          <p:cNvPicPr>
            <a:picLocks/>
          </p:cNvPicPr>
          <p:nvPr/>
        </p:nvPicPr>
        <p:blipFill>
          <a:blip r:embed="rId5"/>
          <a:stretch>
            <a:fillRect/>
          </a:stretch>
        </p:blipFill>
        <p:spPr>
          <a:xfrm>
            <a:off x="3284289" y="1941798"/>
            <a:ext cx="1784152" cy="4277179"/>
          </a:xfrm>
          <a:prstGeom prst="rect">
            <a:avLst/>
          </a:prstGeom>
        </p:spPr>
      </p:pic>
      <p:pic>
        <p:nvPicPr>
          <p:cNvPr id="10" name="Picture 9">
            <a:extLst>
              <a:ext uri="{FF2B5EF4-FFF2-40B4-BE49-F238E27FC236}">
                <a16:creationId xmlns:a16="http://schemas.microsoft.com/office/drawing/2014/main" id="{ECB9E900-D3F8-4EF1-B9B6-C98CCDD55DC5}"/>
              </a:ext>
            </a:extLst>
          </p:cNvPr>
          <p:cNvPicPr>
            <a:picLocks/>
          </p:cNvPicPr>
          <p:nvPr/>
        </p:nvPicPr>
        <p:blipFill>
          <a:blip r:embed="rId6"/>
          <a:stretch>
            <a:fillRect/>
          </a:stretch>
        </p:blipFill>
        <p:spPr>
          <a:xfrm>
            <a:off x="1155749" y="2397636"/>
            <a:ext cx="1896666" cy="3894667"/>
          </a:xfrm>
          <a:prstGeom prst="rect">
            <a:avLst/>
          </a:prstGeom>
        </p:spPr>
      </p:pic>
      <p:sp>
        <p:nvSpPr>
          <p:cNvPr id="2" name="Slide Number Placeholder 1">
            <a:extLst>
              <a:ext uri="{FF2B5EF4-FFF2-40B4-BE49-F238E27FC236}">
                <a16:creationId xmlns:a16="http://schemas.microsoft.com/office/drawing/2014/main" id="{75B74870-7F01-4BAA-9182-C935A5145B81}"/>
              </a:ext>
            </a:extLst>
          </p:cNvPr>
          <p:cNvSpPr>
            <a:spLocks noGrp="1"/>
          </p:cNvSpPr>
          <p:nvPr>
            <p:ph type="sldNum" sz="quarter" idx="12"/>
          </p:nvPr>
        </p:nvSpPr>
        <p:spPr/>
        <p:txBody>
          <a:bodyPr/>
          <a:lstStyle/>
          <a:p>
            <a:fld id="{2DEBF6B5-A8B6-5742-91AE-8DC29EBB8E42}" type="slidenum">
              <a:rPr lang="en-US" smtClean="0"/>
              <a:pPr/>
              <a:t>49</a:t>
            </a:fld>
            <a:endParaRPr lang="en-US"/>
          </a:p>
        </p:txBody>
      </p:sp>
    </p:spTree>
    <p:extLst>
      <p:ext uri="{BB962C8B-B14F-4D97-AF65-F5344CB8AC3E}">
        <p14:creationId xmlns:p14="http://schemas.microsoft.com/office/powerpoint/2010/main" val="268782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5A6F-1C36-48EB-AF51-105688E64C41}"/>
              </a:ext>
            </a:extLst>
          </p:cNvPr>
          <p:cNvSpPr>
            <a:spLocks noGrp="1"/>
          </p:cNvSpPr>
          <p:nvPr>
            <p:ph type="title"/>
          </p:nvPr>
        </p:nvSpPr>
        <p:spPr>
          <a:xfrm>
            <a:off x="1097280" y="286603"/>
            <a:ext cx="10058400" cy="1450757"/>
          </a:xfrm>
        </p:spPr>
        <p:txBody>
          <a:bodyPr/>
          <a:lstStyle/>
          <a:p>
            <a:r>
              <a:rPr lang="en-US" dirty="0"/>
              <a:t>Benefits of Medicinal Plants</a:t>
            </a:r>
          </a:p>
        </p:txBody>
      </p:sp>
      <p:sp>
        <p:nvSpPr>
          <p:cNvPr id="3" name="Content Placeholder 2">
            <a:extLst>
              <a:ext uri="{FF2B5EF4-FFF2-40B4-BE49-F238E27FC236}">
                <a16:creationId xmlns:a16="http://schemas.microsoft.com/office/drawing/2014/main" id="{7D3F4407-A8B0-415E-8996-44EB6A1CF0DB}"/>
              </a:ext>
            </a:extLst>
          </p:cNvPr>
          <p:cNvSpPr>
            <a:spLocks noGrp="1"/>
          </p:cNvSpPr>
          <p:nvPr>
            <p:ph idx="1"/>
          </p:nvPr>
        </p:nvSpPr>
        <p:spPr/>
        <p:txBody>
          <a:bodyPr/>
          <a:lstStyle/>
          <a:p>
            <a:pPr algn="just">
              <a:buFont typeface="Wingdings" panose="05000000000000000000" pitchFamily="2" charset="2"/>
              <a:buChar char="ü"/>
            </a:pPr>
            <a:r>
              <a:rPr lang="en-US" dirty="0"/>
              <a:t>Medicinal plants have been utilized in curing human diseases for thousands of centuries and are the source of a significant percentage of medicines.</a:t>
            </a:r>
          </a:p>
          <a:p>
            <a:pPr marL="0" indent="0" algn="just">
              <a:buNone/>
            </a:pPr>
            <a:endParaRPr lang="en-US" dirty="0"/>
          </a:p>
          <a:p>
            <a:pPr algn="just">
              <a:buFont typeface="Wingdings" panose="05000000000000000000" pitchFamily="2" charset="2"/>
              <a:buChar char="ü"/>
            </a:pPr>
            <a:r>
              <a:rPr lang="en-US" dirty="0"/>
              <a:t>Canadian medicinal plants have a prolonged history of consumption with hundreds of classes being employed by First Nations Canadians in their old-style medicine.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CE0C52F3-055B-4078-A8F6-95F33B9D71E3}"/>
              </a:ext>
            </a:extLst>
          </p:cNvPr>
          <p:cNvSpPr>
            <a:spLocks noGrp="1"/>
          </p:cNvSpPr>
          <p:nvPr>
            <p:ph type="sldNum" sz="quarter" idx="12"/>
          </p:nvPr>
        </p:nvSpPr>
        <p:spPr/>
        <p:txBody>
          <a:bodyPr/>
          <a:lstStyle/>
          <a:p>
            <a:fld id="{2DEBF6B5-A8B6-5742-91AE-8DC29EBB8E42}" type="slidenum">
              <a:rPr lang="en-US" smtClean="0"/>
              <a:pPr/>
              <a:t>5</a:t>
            </a:fld>
            <a:endParaRPr lang="en-US"/>
          </a:p>
        </p:txBody>
      </p:sp>
    </p:spTree>
    <p:extLst>
      <p:ext uri="{BB962C8B-B14F-4D97-AF65-F5344CB8AC3E}">
        <p14:creationId xmlns:p14="http://schemas.microsoft.com/office/powerpoint/2010/main" val="2584179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8107C-7188-4B49-B167-523947331BDD}"/>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E0A2C1A6-8989-4862-A928-F01BFAE3A5D3}"/>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EFDDD083-0E3A-45FF-9267-6AAC06B234AB}"/>
              </a:ext>
            </a:extLst>
          </p:cNvPr>
          <p:cNvSpPr>
            <a:spLocks noGrp="1"/>
          </p:cNvSpPr>
          <p:nvPr>
            <p:ph type="sldNum" sz="quarter" idx="12"/>
          </p:nvPr>
        </p:nvSpPr>
        <p:spPr/>
        <p:txBody>
          <a:bodyPr/>
          <a:lstStyle/>
          <a:p>
            <a:fld id="{2DEBF6B5-A8B6-5742-91AE-8DC29EBB8E42}" type="slidenum">
              <a:rPr lang="en-US" smtClean="0"/>
              <a:pPr/>
              <a:t>50</a:t>
            </a:fld>
            <a:endParaRPr lang="en-US" dirty="0"/>
          </a:p>
        </p:txBody>
      </p:sp>
      <p:pic>
        <p:nvPicPr>
          <p:cNvPr id="6" name="Picture 5">
            <a:extLst>
              <a:ext uri="{FF2B5EF4-FFF2-40B4-BE49-F238E27FC236}">
                <a16:creationId xmlns:a16="http://schemas.microsoft.com/office/drawing/2014/main" id="{6CA57B9C-3F7F-4F63-A2BC-514A2C40B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492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5935-C702-46A5-92A6-CB4EA3F50ADE}"/>
              </a:ext>
            </a:extLst>
          </p:cNvPr>
          <p:cNvSpPr>
            <a:spLocks noGrp="1"/>
          </p:cNvSpPr>
          <p:nvPr>
            <p:ph type="title"/>
          </p:nvPr>
        </p:nvSpPr>
        <p:spPr>
          <a:xfrm>
            <a:off x="996427" y="136525"/>
            <a:ext cx="10058400" cy="639461"/>
          </a:xfrm>
        </p:spPr>
        <p:txBody>
          <a:bodyPr>
            <a:normAutofit fontScale="90000"/>
          </a:bodyPr>
          <a:lstStyle/>
          <a:p>
            <a:r>
              <a:rPr lang="en-US" dirty="0"/>
              <a:t>Selected Literature Review</a:t>
            </a:r>
          </a:p>
        </p:txBody>
      </p:sp>
      <p:graphicFrame>
        <p:nvGraphicFramePr>
          <p:cNvPr id="4" name="Table 4">
            <a:extLst>
              <a:ext uri="{FF2B5EF4-FFF2-40B4-BE49-F238E27FC236}">
                <a16:creationId xmlns:a16="http://schemas.microsoft.com/office/drawing/2014/main" id="{F82CE4FF-973B-4D04-A281-6E09DCCD5BAB}"/>
              </a:ext>
            </a:extLst>
          </p:cNvPr>
          <p:cNvGraphicFramePr>
            <a:graphicFrameLocks noGrp="1"/>
          </p:cNvGraphicFramePr>
          <p:nvPr>
            <p:ph idx="1"/>
            <p:extLst>
              <p:ext uri="{D42A27DB-BD31-4B8C-83A1-F6EECF244321}">
                <p14:modId xmlns:p14="http://schemas.microsoft.com/office/powerpoint/2010/main" val="2252137213"/>
              </p:ext>
            </p:extLst>
          </p:nvPr>
        </p:nvGraphicFramePr>
        <p:xfrm>
          <a:off x="939053" y="819870"/>
          <a:ext cx="10058400" cy="4305990"/>
        </p:xfrm>
        <a:graphic>
          <a:graphicData uri="http://schemas.openxmlformats.org/drawingml/2006/table">
            <a:tbl>
              <a:tblPr firstRow="1" bandRow="1">
                <a:tableStyleId>{5C22544A-7EE6-4342-B048-85BDC9FD1C3A}</a:tableStyleId>
              </a:tblPr>
              <a:tblGrid>
                <a:gridCol w="2459784">
                  <a:extLst>
                    <a:ext uri="{9D8B030D-6E8A-4147-A177-3AD203B41FA5}">
                      <a16:colId xmlns:a16="http://schemas.microsoft.com/office/drawing/2014/main" val="3104408442"/>
                    </a:ext>
                  </a:extLst>
                </a:gridCol>
                <a:gridCol w="7598616">
                  <a:extLst>
                    <a:ext uri="{9D8B030D-6E8A-4147-A177-3AD203B41FA5}">
                      <a16:colId xmlns:a16="http://schemas.microsoft.com/office/drawing/2014/main" val="1452014792"/>
                    </a:ext>
                  </a:extLst>
                </a:gridCol>
              </a:tblGrid>
              <a:tr h="349134">
                <a:tc>
                  <a:txBody>
                    <a:bodyPr/>
                    <a:lstStyle/>
                    <a:p>
                      <a:r>
                        <a:rPr lang="en-US" dirty="0">
                          <a:latin typeface="Times New Roman" panose="02020603050405020304" pitchFamily="18" charset="0"/>
                        </a:rPr>
                        <a:t>author(s), year</a:t>
                      </a:r>
                    </a:p>
                  </a:txBody>
                  <a:tcPr/>
                </a:tc>
                <a:tc>
                  <a:txBody>
                    <a:bodyPr/>
                    <a:lstStyle/>
                    <a:p>
                      <a:r>
                        <a:rPr lang="en-US" dirty="0">
                          <a:latin typeface="Times New Roman" panose="02020603050405020304" pitchFamily="18" charset="0"/>
                        </a:rPr>
                        <a:t>their research </a:t>
                      </a:r>
                    </a:p>
                  </a:txBody>
                  <a:tcPr/>
                </a:tc>
                <a:extLst>
                  <a:ext uri="{0D108BD9-81ED-4DB2-BD59-A6C34878D82A}">
                    <a16:rowId xmlns:a16="http://schemas.microsoft.com/office/drawing/2014/main" val="684463908"/>
                  </a:ext>
                </a:extLst>
              </a:tr>
              <a:tr h="872835">
                <a:tc>
                  <a:txBody>
                    <a:bodyPr/>
                    <a:lstStyle/>
                    <a:p>
                      <a:r>
                        <a:rPr lang="nl-NL" dirty="0">
                          <a:latin typeface="Times New Roman" panose="02020603050405020304" pitchFamily="18" charset="0"/>
                        </a:rPr>
                        <a:t>Woebbecke et al., 1995</a:t>
                      </a:r>
                    </a:p>
                    <a:p>
                      <a:r>
                        <a:rPr lang="nl-NL" dirty="0">
                          <a:latin typeface="Times New Roman" panose="02020603050405020304" pitchFamily="18" charset="0"/>
                        </a:rPr>
                        <a:t>Gerhards </a:t>
                      </a:r>
                      <a:r>
                        <a:rPr lang="en-US" dirty="0">
                          <a:latin typeface="Times New Roman" panose="02020603050405020304" pitchFamily="18" charset="0"/>
                        </a:rPr>
                        <a:t>&amp; Christensen, 2003</a:t>
                      </a:r>
                    </a:p>
                  </a:txBody>
                  <a:tcPr/>
                </a:tc>
                <a:tc>
                  <a:txBody>
                    <a:bodyPr/>
                    <a:lstStyle/>
                    <a:p>
                      <a:pPr algn="just"/>
                      <a:r>
                        <a:rPr lang="en-US" dirty="0">
                          <a:latin typeface="Times New Roman" panose="02020603050405020304" pitchFamily="18" charset="0"/>
                        </a:rPr>
                        <a:t>The initial approaches on these problems used the plant color information.</a:t>
                      </a:r>
                    </a:p>
                  </a:txBody>
                  <a:tcPr/>
                </a:tc>
                <a:extLst>
                  <a:ext uri="{0D108BD9-81ED-4DB2-BD59-A6C34878D82A}">
                    <a16:rowId xmlns:a16="http://schemas.microsoft.com/office/drawing/2014/main" val="1982570501"/>
                  </a:ext>
                </a:extLst>
              </a:tr>
              <a:tr h="872835">
                <a:tc>
                  <a:txBody>
                    <a:bodyPr/>
                    <a:lstStyle/>
                    <a:p>
                      <a:r>
                        <a:rPr lang="en-US" dirty="0">
                          <a:latin typeface="Times New Roman" panose="02020603050405020304" pitchFamily="18" charset="0"/>
                        </a:rPr>
                        <a:t>Agarwal et al., 2006; </a:t>
                      </a:r>
                      <a:r>
                        <a:rPr lang="en-US" dirty="0" err="1">
                          <a:latin typeface="Times New Roman" panose="02020603050405020304" pitchFamily="18" charset="0"/>
                        </a:rPr>
                        <a:t>Neto</a:t>
                      </a:r>
                      <a:r>
                        <a:rPr lang="en-US" dirty="0">
                          <a:latin typeface="Times New Roman" panose="02020603050405020304" pitchFamily="18" charset="0"/>
                        </a:rPr>
                        <a:t> et al., 2006</a:t>
                      </a:r>
                    </a:p>
                  </a:txBody>
                  <a:tcPr/>
                </a:tc>
                <a:tc>
                  <a:txBody>
                    <a:bodyPr/>
                    <a:lstStyle/>
                    <a:p>
                      <a:r>
                        <a:rPr lang="en-US" dirty="0"/>
                        <a:t>Some leaf-based studies also used the shape information.</a:t>
                      </a:r>
                      <a:endParaRPr lang="en-US" dirty="0">
                        <a:latin typeface="Times New Roman" panose="02020603050405020304" pitchFamily="18" charset="0"/>
                      </a:endParaRPr>
                    </a:p>
                  </a:txBody>
                  <a:tcPr/>
                </a:tc>
                <a:extLst>
                  <a:ext uri="{0D108BD9-81ED-4DB2-BD59-A6C34878D82A}">
                    <a16:rowId xmlns:a16="http://schemas.microsoft.com/office/drawing/2014/main" val="1561658640"/>
                  </a:ext>
                </a:extLst>
              </a:tr>
              <a:tr h="610985">
                <a:tc>
                  <a:txBody>
                    <a:bodyPr/>
                    <a:lstStyle/>
                    <a:p>
                      <a:r>
                        <a:rPr lang="fr-FR" dirty="0" err="1">
                          <a:latin typeface="Times New Roman" panose="02020603050405020304" pitchFamily="18" charset="0"/>
                        </a:rPr>
                        <a:t>Sack</a:t>
                      </a:r>
                      <a:r>
                        <a:rPr lang="fr-FR" dirty="0">
                          <a:latin typeface="Times New Roman" panose="02020603050405020304" pitchFamily="18" charset="0"/>
                        </a:rPr>
                        <a:t> et al., 2008</a:t>
                      </a:r>
                    </a:p>
                    <a:p>
                      <a:r>
                        <a:rPr lang="fr-FR" dirty="0" err="1">
                          <a:latin typeface="Times New Roman" panose="02020603050405020304" pitchFamily="18" charset="0"/>
                        </a:rPr>
                        <a:t>Scoffoni</a:t>
                      </a:r>
                      <a:r>
                        <a:rPr lang="fr-FR" dirty="0">
                          <a:latin typeface="Times New Roman" panose="02020603050405020304" pitchFamily="18" charset="0"/>
                        </a:rPr>
                        <a:t> et al., 2011</a:t>
                      </a:r>
                      <a:endParaRPr lang="en-US" dirty="0">
                        <a:latin typeface="Times New Roman" panose="02020603050405020304" pitchFamily="18" charset="0"/>
                      </a:endParaRPr>
                    </a:p>
                  </a:txBody>
                  <a:tcPr/>
                </a:tc>
                <a:tc>
                  <a:txBody>
                    <a:bodyPr/>
                    <a:lstStyle/>
                    <a:p>
                      <a:pPr algn="just"/>
                      <a:r>
                        <a:rPr lang="en-US" dirty="0">
                          <a:latin typeface="Times New Roman" panose="02020603050405020304" pitchFamily="18" charset="0"/>
                        </a:rPr>
                        <a:t>Some studies utilized the vein morphology. </a:t>
                      </a:r>
                    </a:p>
                  </a:txBody>
                  <a:tcPr/>
                </a:tc>
                <a:extLst>
                  <a:ext uri="{0D108BD9-81ED-4DB2-BD59-A6C34878D82A}">
                    <a16:rowId xmlns:a16="http://schemas.microsoft.com/office/drawing/2014/main" val="3440860242"/>
                  </a:ext>
                </a:extLst>
              </a:tr>
              <a:tr h="610985">
                <a:tc>
                  <a:txBody>
                    <a:bodyPr/>
                    <a:lstStyle/>
                    <a:p>
                      <a:r>
                        <a:rPr lang="en-US" dirty="0" err="1">
                          <a:latin typeface="Times New Roman" panose="02020603050405020304" pitchFamily="18" charset="0"/>
                        </a:rPr>
                        <a:t>Husin</a:t>
                      </a:r>
                      <a:r>
                        <a:rPr lang="en-US" dirty="0">
                          <a:latin typeface="Times New Roman" panose="02020603050405020304" pitchFamily="18" charset="0"/>
                        </a:rPr>
                        <a:t> et al., 2012</a:t>
                      </a:r>
                    </a:p>
                  </a:txBody>
                  <a:tcPr/>
                </a:tc>
                <a:tc>
                  <a:txBody>
                    <a:bodyPr/>
                    <a:lstStyle/>
                    <a:p>
                      <a:r>
                        <a:rPr lang="en-US" dirty="0">
                          <a:latin typeface="Times New Roman" panose="02020603050405020304" pitchFamily="18" charset="0"/>
                        </a:rPr>
                        <a:t>Several studies combined the shape and texture information extracted from the leaf.</a:t>
                      </a:r>
                    </a:p>
                  </a:txBody>
                  <a:tcPr/>
                </a:tc>
                <a:extLst>
                  <a:ext uri="{0D108BD9-81ED-4DB2-BD59-A6C34878D82A}">
                    <a16:rowId xmlns:a16="http://schemas.microsoft.com/office/drawing/2014/main" val="3431073044"/>
                  </a:ext>
                </a:extLst>
              </a:tr>
              <a:tr h="872835">
                <a:tc>
                  <a:txBody>
                    <a:bodyPr/>
                    <a:lstStyle/>
                    <a:p>
                      <a:r>
                        <a:rPr lang="en-US" dirty="0" err="1">
                          <a:latin typeface="Times New Roman" panose="02020603050405020304" pitchFamily="18" charset="0"/>
                        </a:rPr>
                        <a:t>Larese</a:t>
                      </a:r>
                      <a:r>
                        <a:rPr lang="en-US" dirty="0">
                          <a:latin typeface="Times New Roman" panose="02020603050405020304" pitchFamily="18" charset="0"/>
                        </a:rPr>
                        <a:t> et al., 2014</a:t>
                      </a:r>
                    </a:p>
                  </a:txBody>
                  <a:tcPr/>
                </a:tc>
                <a:tc>
                  <a:txBody>
                    <a:bodyPr/>
                    <a:lstStyle/>
                    <a:p>
                      <a:pPr algn="just"/>
                      <a:r>
                        <a:rPr lang="en-US" dirty="0">
                          <a:latin typeface="Times New Roman" panose="02020603050405020304" pitchFamily="18" charset="0"/>
                        </a:rPr>
                        <a:t>A method is proposed in which computer vision techniques are used to extract the morphological leaf vein features. </a:t>
                      </a:r>
                    </a:p>
                  </a:txBody>
                  <a:tcPr/>
                </a:tc>
                <a:extLst>
                  <a:ext uri="{0D108BD9-81ED-4DB2-BD59-A6C34878D82A}">
                    <a16:rowId xmlns:a16="http://schemas.microsoft.com/office/drawing/2014/main" val="1901471787"/>
                  </a:ext>
                </a:extLst>
              </a:tr>
            </a:tbl>
          </a:graphicData>
        </a:graphic>
      </p:graphicFrame>
      <p:sp>
        <p:nvSpPr>
          <p:cNvPr id="3" name="Slide Number Placeholder 2">
            <a:extLst>
              <a:ext uri="{FF2B5EF4-FFF2-40B4-BE49-F238E27FC236}">
                <a16:creationId xmlns:a16="http://schemas.microsoft.com/office/drawing/2014/main" id="{3A8B4A0E-4F96-480B-9AFD-92ABFAB146D8}"/>
              </a:ext>
            </a:extLst>
          </p:cNvPr>
          <p:cNvSpPr>
            <a:spLocks noGrp="1"/>
          </p:cNvSpPr>
          <p:nvPr>
            <p:ph type="sldNum" sz="quarter" idx="12"/>
          </p:nvPr>
        </p:nvSpPr>
        <p:spPr/>
        <p:txBody>
          <a:bodyPr/>
          <a:lstStyle/>
          <a:p>
            <a:fld id="{2DEBF6B5-A8B6-5742-91AE-8DC29EBB8E42}" type="slidenum">
              <a:rPr lang="en-US" smtClean="0"/>
              <a:pPr/>
              <a:t>6</a:t>
            </a:fld>
            <a:endParaRPr lang="en-US"/>
          </a:p>
        </p:txBody>
      </p:sp>
    </p:spTree>
    <p:extLst>
      <p:ext uri="{BB962C8B-B14F-4D97-AF65-F5344CB8AC3E}">
        <p14:creationId xmlns:p14="http://schemas.microsoft.com/office/powerpoint/2010/main" val="124265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5935-C702-46A5-92A6-CB4EA3F50ADE}"/>
              </a:ext>
            </a:extLst>
          </p:cNvPr>
          <p:cNvSpPr>
            <a:spLocks noGrp="1"/>
          </p:cNvSpPr>
          <p:nvPr>
            <p:ph type="title"/>
          </p:nvPr>
        </p:nvSpPr>
        <p:spPr>
          <a:xfrm>
            <a:off x="949362" y="122738"/>
            <a:ext cx="10058400" cy="602640"/>
          </a:xfrm>
        </p:spPr>
        <p:txBody>
          <a:bodyPr>
            <a:normAutofit fontScale="90000"/>
          </a:bodyPr>
          <a:lstStyle/>
          <a:p>
            <a:r>
              <a:rPr lang="en-US" dirty="0"/>
              <a:t>Selected Literature Review- Cont.</a:t>
            </a:r>
          </a:p>
        </p:txBody>
      </p:sp>
      <p:graphicFrame>
        <p:nvGraphicFramePr>
          <p:cNvPr id="4" name="Table 4">
            <a:extLst>
              <a:ext uri="{FF2B5EF4-FFF2-40B4-BE49-F238E27FC236}">
                <a16:creationId xmlns:a16="http://schemas.microsoft.com/office/drawing/2014/main" id="{F82CE4FF-973B-4D04-A281-6E09DCCD5BAB}"/>
              </a:ext>
            </a:extLst>
          </p:cNvPr>
          <p:cNvGraphicFramePr>
            <a:graphicFrameLocks noGrp="1"/>
          </p:cNvGraphicFramePr>
          <p:nvPr>
            <p:ph idx="1"/>
            <p:extLst>
              <p:ext uri="{D42A27DB-BD31-4B8C-83A1-F6EECF244321}">
                <p14:modId xmlns:p14="http://schemas.microsoft.com/office/powerpoint/2010/main" val="243293107"/>
              </p:ext>
            </p:extLst>
          </p:nvPr>
        </p:nvGraphicFramePr>
        <p:xfrm>
          <a:off x="1002834" y="725378"/>
          <a:ext cx="10058400" cy="5217160"/>
        </p:xfrm>
        <a:graphic>
          <a:graphicData uri="http://schemas.openxmlformats.org/drawingml/2006/table">
            <a:tbl>
              <a:tblPr firstRow="1" bandRow="1">
                <a:tableStyleId>{5C22544A-7EE6-4342-B048-85BDC9FD1C3A}</a:tableStyleId>
              </a:tblPr>
              <a:tblGrid>
                <a:gridCol w="2459784">
                  <a:extLst>
                    <a:ext uri="{9D8B030D-6E8A-4147-A177-3AD203B41FA5}">
                      <a16:colId xmlns:a16="http://schemas.microsoft.com/office/drawing/2014/main" val="3104408442"/>
                    </a:ext>
                  </a:extLst>
                </a:gridCol>
                <a:gridCol w="7598616">
                  <a:extLst>
                    <a:ext uri="{9D8B030D-6E8A-4147-A177-3AD203B41FA5}">
                      <a16:colId xmlns:a16="http://schemas.microsoft.com/office/drawing/2014/main" val="1452014792"/>
                    </a:ext>
                  </a:extLst>
                </a:gridCol>
              </a:tblGrid>
              <a:tr h="370840">
                <a:tc>
                  <a:txBody>
                    <a:bodyPr/>
                    <a:lstStyle/>
                    <a:p>
                      <a:r>
                        <a:rPr lang="en-US" dirty="0">
                          <a:latin typeface="Times New Roman" panose="02020603050405020304" pitchFamily="18" charset="0"/>
                        </a:rPr>
                        <a:t>author(s), year</a:t>
                      </a:r>
                    </a:p>
                  </a:txBody>
                  <a:tcPr/>
                </a:tc>
                <a:tc>
                  <a:txBody>
                    <a:bodyPr/>
                    <a:lstStyle/>
                    <a:p>
                      <a:r>
                        <a:rPr lang="en-US" dirty="0">
                          <a:latin typeface="Times New Roman" panose="02020603050405020304" pitchFamily="18" charset="0"/>
                        </a:rPr>
                        <a:t>their research </a:t>
                      </a:r>
                    </a:p>
                  </a:txBody>
                  <a:tcPr/>
                </a:tc>
                <a:extLst>
                  <a:ext uri="{0D108BD9-81ED-4DB2-BD59-A6C34878D82A}">
                    <a16:rowId xmlns:a16="http://schemas.microsoft.com/office/drawing/2014/main" val="684463908"/>
                  </a:ext>
                </a:extLst>
              </a:tr>
              <a:tr h="370840">
                <a:tc>
                  <a:txBody>
                    <a:bodyPr/>
                    <a:lstStyle/>
                    <a:p>
                      <a:r>
                        <a:rPr lang="en-US" dirty="0" err="1"/>
                        <a:t>Grinblat</a:t>
                      </a:r>
                      <a:r>
                        <a:rPr lang="en-US" dirty="0"/>
                        <a:t> et al., 2016</a:t>
                      </a:r>
                    </a:p>
                  </a:txBody>
                  <a:tcPr/>
                </a:tc>
                <a:tc>
                  <a:txBody>
                    <a:bodyPr/>
                    <a:lstStyle/>
                    <a:p>
                      <a:r>
                        <a:rPr lang="en-US" dirty="0"/>
                        <a:t>The use of deep learning in plant and leaf identification is a relatively new approach. A CNN model is proposed to work with leaf veins. Leaf veins are extracted as a binary mask and an end-to-end CNN model is trained with these masks</a:t>
                      </a:r>
                    </a:p>
                  </a:txBody>
                  <a:tcPr/>
                </a:tc>
                <a:extLst>
                  <a:ext uri="{0D108BD9-81ED-4DB2-BD59-A6C34878D82A}">
                    <a16:rowId xmlns:a16="http://schemas.microsoft.com/office/drawing/2014/main" val="813354676"/>
                  </a:ext>
                </a:extLst>
              </a:tr>
              <a:tr h="370840">
                <a:tc>
                  <a:txBody>
                    <a:bodyPr/>
                    <a:lstStyle/>
                    <a:p>
                      <a:r>
                        <a:rPr lang="en-US" dirty="0"/>
                        <a:t>Barré et al., 2017  </a:t>
                      </a:r>
                    </a:p>
                  </a:txBody>
                  <a:tcPr/>
                </a:tc>
                <a:tc>
                  <a:txBody>
                    <a:bodyPr/>
                    <a:lstStyle/>
                    <a:p>
                      <a:r>
                        <a:rPr lang="en-US" dirty="0"/>
                        <a:t>They proposed a CNN architecture for the leaf identification, called </a:t>
                      </a:r>
                      <a:r>
                        <a:rPr lang="en-US" dirty="0" err="1"/>
                        <a:t>LeafNet</a:t>
                      </a:r>
                      <a:r>
                        <a:rPr lang="en-US" dirty="0"/>
                        <a:t>. They applied the Foliage, </a:t>
                      </a:r>
                      <a:r>
                        <a:rPr lang="en-US" dirty="0" err="1"/>
                        <a:t>LeafSnap</a:t>
                      </a:r>
                      <a:r>
                        <a:rPr lang="en-US" dirty="0"/>
                        <a:t>, and Flavia datasets and built a CNN model for the classification. An architecture similar to well-known CNN models like </a:t>
                      </a:r>
                      <a:r>
                        <a:rPr lang="en-US" dirty="0" err="1"/>
                        <a:t>AlexNet</a:t>
                      </a:r>
                      <a:r>
                        <a:rPr lang="en-US" dirty="0"/>
                        <a:t> and </a:t>
                      </a:r>
                      <a:r>
                        <a:rPr lang="en-US" dirty="0" err="1"/>
                        <a:t>CifarNet</a:t>
                      </a:r>
                      <a:r>
                        <a:rPr lang="en-US" dirty="0"/>
                        <a:t> was proposed in their study. </a:t>
                      </a:r>
                    </a:p>
                  </a:txBody>
                  <a:tcPr/>
                </a:tc>
                <a:extLst>
                  <a:ext uri="{0D108BD9-81ED-4DB2-BD59-A6C34878D82A}">
                    <a16:rowId xmlns:a16="http://schemas.microsoft.com/office/drawing/2014/main" val="1246408887"/>
                  </a:ext>
                </a:extLst>
              </a:tr>
              <a:tr h="370840">
                <a:tc>
                  <a:txBody>
                    <a:bodyPr/>
                    <a:lstStyle/>
                    <a:p>
                      <a:r>
                        <a:rPr lang="en-US" dirty="0"/>
                        <a:t>Jeon and Rhee, 2017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used the transfer learning from pre-trained CNN models. Pre-trained </a:t>
                      </a:r>
                      <a:r>
                        <a:rPr lang="en-US" dirty="0" err="1"/>
                        <a:t>GoogleNet</a:t>
                      </a:r>
                      <a:r>
                        <a:rPr lang="en-US" dirty="0"/>
                        <a:t> was used for the feature extraction. Leaf images in different scales were given to </a:t>
                      </a:r>
                      <a:r>
                        <a:rPr lang="en-US" dirty="0" err="1"/>
                        <a:t>GoogleNet</a:t>
                      </a:r>
                      <a:r>
                        <a:rPr lang="en-US" dirty="0"/>
                        <a:t> as input and the activation values of different layers were stored as features.</a:t>
                      </a:r>
                    </a:p>
                  </a:txBody>
                  <a:tcPr/>
                </a:tc>
                <a:extLst>
                  <a:ext uri="{0D108BD9-81ED-4DB2-BD59-A6C34878D82A}">
                    <a16:rowId xmlns:a16="http://schemas.microsoft.com/office/drawing/2014/main" val="1563080505"/>
                  </a:ext>
                </a:extLst>
              </a:tr>
              <a:tr h="370840">
                <a:tc>
                  <a:txBody>
                    <a:bodyPr/>
                    <a:lstStyle/>
                    <a:p>
                      <a:r>
                        <a:rPr lang="en-US" sz="1800" b="0" i="0" kern="1200" dirty="0">
                          <a:solidFill>
                            <a:schemeClr val="dk1"/>
                          </a:solidFill>
                          <a:effectLst/>
                          <a:latin typeface="+mn-lt"/>
                          <a:ea typeface="+mn-ea"/>
                          <a:cs typeface="+mn-cs"/>
                        </a:rPr>
                        <a:t> Ji et al. , 2018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They proposed an innovative 3D CNN-based approach through which the crops can be classified automatically from the remote sensing images given as input. </a:t>
                      </a:r>
                      <a:endParaRPr lang="en-US" dirty="0"/>
                    </a:p>
                  </a:txBody>
                  <a:tcPr/>
                </a:tc>
                <a:extLst>
                  <a:ext uri="{0D108BD9-81ED-4DB2-BD59-A6C34878D82A}">
                    <a16:rowId xmlns:a16="http://schemas.microsoft.com/office/drawing/2014/main" val="2889845403"/>
                  </a:ext>
                </a:extLst>
              </a:tr>
              <a:tr h="370840">
                <a:tc>
                  <a:txBody>
                    <a:bodyPr/>
                    <a:lstStyle/>
                    <a:p>
                      <a:r>
                        <a:rPr lang="en-US" sz="1800" b="0" i="0" kern="1200" dirty="0">
                          <a:solidFill>
                            <a:schemeClr val="dk1"/>
                          </a:solidFill>
                          <a:effectLst/>
                          <a:latin typeface="+mn-lt"/>
                          <a:ea typeface="+mn-ea"/>
                          <a:cs typeface="+mn-cs"/>
                        </a:rPr>
                        <a:t>Saini, </a:t>
                      </a:r>
                      <a:r>
                        <a:rPr lang="en-US" sz="1800" b="0" i="0" kern="1200" dirty="0" err="1">
                          <a:solidFill>
                            <a:schemeClr val="dk1"/>
                          </a:solidFill>
                          <a:effectLst/>
                          <a:latin typeface="+mn-lt"/>
                          <a:ea typeface="+mn-ea"/>
                          <a:cs typeface="+mn-cs"/>
                        </a:rPr>
                        <a:t>Khamparia</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Luhach</a:t>
                      </a:r>
                      <a:r>
                        <a:rPr lang="en-US" sz="1800" b="0" i="0" kern="1200" dirty="0">
                          <a:solidFill>
                            <a:schemeClr val="dk1"/>
                          </a:solidFill>
                          <a:effectLst/>
                          <a:latin typeface="+mn-lt"/>
                          <a:ea typeface="+mn-ea"/>
                          <a:cs typeface="+mn-cs"/>
                        </a:rPr>
                        <a:t>, 2019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This study demonstrated that the transfer learning improves the performance of deep learning models.</a:t>
                      </a:r>
                      <a:endParaRPr lang="en-US" dirty="0"/>
                    </a:p>
                  </a:txBody>
                  <a:tcPr/>
                </a:tc>
                <a:extLst>
                  <a:ext uri="{0D108BD9-81ED-4DB2-BD59-A6C34878D82A}">
                    <a16:rowId xmlns:a16="http://schemas.microsoft.com/office/drawing/2014/main" val="1818213933"/>
                  </a:ext>
                </a:extLst>
              </a:tr>
            </a:tbl>
          </a:graphicData>
        </a:graphic>
      </p:graphicFrame>
      <p:sp>
        <p:nvSpPr>
          <p:cNvPr id="3" name="Slide Number Placeholder 2">
            <a:extLst>
              <a:ext uri="{FF2B5EF4-FFF2-40B4-BE49-F238E27FC236}">
                <a16:creationId xmlns:a16="http://schemas.microsoft.com/office/drawing/2014/main" id="{46EF8BB5-B74E-4061-9770-2DC93D0204BA}"/>
              </a:ext>
            </a:extLst>
          </p:cNvPr>
          <p:cNvSpPr>
            <a:spLocks noGrp="1"/>
          </p:cNvSpPr>
          <p:nvPr>
            <p:ph type="sldNum" sz="quarter" idx="12"/>
          </p:nvPr>
        </p:nvSpPr>
        <p:spPr/>
        <p:txBody>
          <a:bodyPr/>
          <a:lstStyle/>
          <a:p>
            <a:fld id="{2DEBF6B5-A8B6-5742-91AE-8DC29EBB8E42}" type="slidenum">
              <a:rPr lang="en-US" smtClean="0"/>
              <a:pPr/>
              <a:t>7</a:t>
            </a:fld>
            <a:endParaRPr lang="en-US"/>
          </a:p>
        </p:txBody>
      </p:sp>
    </p:spTree>
    <p:extLst>
      <p:ext uri="{BB962C8B-B14F-4D97-AF65-F5344CB8AC3E}">
        <p14:creationId xmlns:p14="http://schemas.microsoft.com/office/powerpoint/2010/main" val="159336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609"/>
            <a:ext cx="10515600" cy="1325563"/>
          </a:xfrm>
        </p:spPr>
        <p:txBody>
          <a:bodyPr/>
          <a:lstStyle/>
          <a:p>
            <a:r>
              <a:rPr lang="en-US" dirty="0">
                <a:latin typeface="Times New Roman" panose="02020603050405020304" pitchFamily="18" charset="0"/>
                <a:cs typeface="Times New Roman" panose="02020603050405020304" pitchFamily="18" charset="0"/>
              </a:rPr>
              <a:t>Image Classification</a:t>
            </a:r>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838200" y="851694"/>
            <a:ext cx="10429875" cy="3609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546" y="4461669"/>
            <a:ext cx="1770129" cy="163396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940024" y="4461668"/>
            <a:ext cx="1992625" cy="163396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0548" y="4454393"/>
            <a:ext cx="1993901" cy="166366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8768" y="4461669"/>
            <a:ext cx="1658200" cy="1658200"/>
          </a:xfrm>
          <a:prstGeom prst="rect">
            <a:avLst/>
          </a:prstGeom>
        </p:spPr>
      </p:pic>
      <p:sp>
        <p:nvSpPr>
          <p:cNvPr id="4" name="Slide Number Placeholder 3"/>
          <p:cNvSpPr>
            <a:spLocks noGrp="1"/>
          </p:cNvSpPr>
          <p:nvPr>
            <p:ph type="sldNum" sz="quarter" idx="12"/>
          </p:nvPr>
        </p:nvSpPr>
        <p:spPr/>
        <p:txBody>
          <a:bodyPr/>
          <a:lstStyle/>
          <a:p>
            <a:fld id="{ACF0A75C-78E4-4699-B3D1-5CECD577D812}" type="slidenum">
              <a:rPr lang="en-US" smtClean="0"/>
              <a:t>8</a:t>
            </a:fld>
            <a:endParaRPr lang="en-US"/>
          </a:p>
        </p:txBody>
      </p:sp>
    </p:spTree>
    <p:extLst>
      <p:ext uri="{BB962C8B-B14F-4D97-AF65-F5344CB8AC3E}">
        <p14:creationId xmlns:p14="http://schemas.microsoft.com/office/powerpoint/2010/main" val="339459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What is CNN?</a:t>
            </a:r>
          </a:p>
        </p:txBody>
      </p:sp>
      <p:pic>
        <p:nvPicPr>
          <p:cNvPr id="7" name="Picture 6"/>
          <p:cNvPicPr>
            <a:picLocks noChangeAspect="1"/>
          </p:cNvPicPr>
          <p:nvPr/>
        </p:nvPicPr>
        <p:blipFill>
          <a:blip r:embed="rId3"/>
          <a:stretch>
            <a:fillRect/>
          </a:stretch>
        </p:blipFill>
        <p:spPr>
          <a:xfrm>
            <a:off x="1493977" y="2173875"/>
            <a:ext cx="8595551" cy="3023602"/>
          </a:xfrm>
          <a:prstGeom prst="rect">
            <a:avLst/>
          </a:prstGeom>
        </p:spPr>
      </p:pic>
      <p:pic>
        <p:nvPicPr>
          <p:cNvPr id="9" name="Picture 2" descr="https://miro.medium.com/max/1255/1*vkQ0hXDaQv57sALXAJqux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23" y="1942618"/>
            <a:ext cx="11349154" cy="3834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CF0A75C-78E4-4699-B3D1-5CECD577D812}" type="slidenum">
              <a:rPr lang="en-US" smtClean="0"/>
              <a:t>9</a:t>
            </a:fld>
            <a:endParaRPr lang="en-US"/>
          </a:p>
        </p:txBody>
      </p:sp>
    </p:spTree>
    <p:extLst>
      <p:ext uri="{BB962C8B-B14F-4D97-AF65-F5344CB8AC3E}">
        <p14:creationId xmlns:p14="http://schemas.microsoft.com/office/powerpoint/2010/main" val="323911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3967</TotalTime>
  <Words>3416</Words>
  <Application>Microsoft Office PowerPoint</Application>
  <PresentationFormat>Widescreen</PresentationFormat>
  <Paragraphs>539</Paragraphs>
  <Slides>50</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Times New Roman</vt:lpstr>
      <vt:lpstr>Wingdings</vt:lpstr>
      <vt:lpstr>Office Theme</vt:lpstr>
      <vt:lpstr>Canadian Medicinal Plant Detection using Convolutional Neural Network with Transfer Learning </vt:lpstr>
      <vt:lpstr>Outline</vt:lpstr>
      <vt:lpstr>Motivation</vt:lpstr>
      <vt:lpstr>Problem Definition</vt:lpstr>
      <vt:lpstr>Benefits of Medicinal Plants</vt:lpstr>
      <vt:lpstr>Selected Literature Review</vt:lpstr>
      <vt:lpstr>Selected Literature Review- Cont.</vt:lpstr>
      <vt:lpstr>Image Classification</vt:lpstr>
      <vt:lpstr>What is CNN?</vt:lpstr>
      <vt:lpstr>Local Receptive Fields &amp; Feature Map</vt:lpstr>
      <vt:lpstr>Activation Function</vt:lpstr>
      <vt:lpstr>Pooling</vt:lpstr>
      <vt:lpstr>Fully Connected Layer</vt:lpstr>
      <vt:lpstr>Dropout</vt:lpstr>
      <vt:lpstr>Transfer Learning</vt:lpstr>
      <vt:lpstr>Transfer Learning…</vt:lpstr>
      <vt:lpstr>Deep Transfer Learning Strategies</vt:lpstr>
      <vt:lpstr>Data Collection (Background)</vt:lpstr>
      <vt:lpstr>Data Collection (Background)</vt:lpstr>
      <vt:lpstr>Clubmoss</vt:lpstr>
      <vt:lpstr>Dandelion</vt:lpstr>
      <vt:lpstr>lobelia</vt:lpstr>
      <vt:lpstr>Bloodroot</vt:lpstr>
      <vt:lpstr>Steps:</vt:lpstr>
      <vt:lpstr>Methodology</vt:lpstr>
      <vt:lpstr>Methodology (Data Preprocessing)</vt:lpstr>
      <vt:lpstr>PowerPoint Presentation</vt:lpstr>
      <vt:lpstr>Data Preprocessing (Data Distribution)</vt:lpstr>
      <vt:lpstr>Data Preprocessing (Data Augmentation)</vt:lpstr>
      <vt:lpstr>Data Preprocessing (Data Rescaling and Resizing)</vt:lpstr>
      <vt:lpstr>Methodology (Data Preprocessing)</vt:lpstr>
      <vt:lpstr>Methodology (Model Implementation)</vt:lpstr>
      <vt:lpstr>Methodology (Model Implementation)</vt:lpstr>
      <vt:lpstr>Model Implementation (Model Construction)</vt:lpstr>
      <vt:lpstr>Model Implementation (Model Construction)</vt:lpstr>
      <vt:lpstr>Model Implementation (Model Construction)</vt:lpstr>
      <vt:lpstr>Model Implementation (Model Compilation)</vt:lpstr>
      <vt:lpstr>Model Implementation (Train and Validation)</vt:lpstr>
      <vt:lpstr>Methodology (Performance Evaluation)</vt:lpstr>
      <vt:lpstr>Result Analysis</vt:lpstr>
      <vt:lpstr>PowerPoint Presentation</vt:lpstr>
      <vt:lpstr>Test Result With Different Optimizer</vt:lpstr>
      <vt:lpstr>Test Result Without Image Augmentation</vt:lpstr>
      <vt:lpstr>Final Result</vt:lpstr>
      <vt:lpstr>Conclusion</vt:lpstr>
      <vt:lpstr>Future Work</vt:lpstr>
      <vt:lpstr>References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Shaon Bhatta Shuvo</dc:creator>
  <cp:lastModifiedBy>Shaon Bhatta Shuvo</cp:lastModifiedBy>
  <cp:revision>125</cp:revision>
  <dcterms:created xsi:type="dcterms:W3CDTF">2019-04-04T13:39:44Z</dcterms:created>
  <dcterms:modified xsi:type="dcterms:W3CDTF">2020-03-30T17:21:07Z</dcterms:modified>
</cp:coreProperties>
</file>